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85" r:id="rId5"/>
    <p:sldMasterId id="2147483698" r:id="rId6"/>
  </p:sldMasterIdLst>
  <p:notesMasterIdLst>
    <p:notesMasterId r:id="rId36"/>
  </p:notesMasterIdLst>
  <p:sldIdLst>
    <p:sldId id="595" r:id="rId7"/>
    <p:sldId id="776" r:id="rId8"/>
    <p:sldId id="832" r:id="rId9"/>
    <p:sldId id="833" r:id="rId10"/>
    <p:sldId id="840" r:id="rId11"/>
    <p:sldId id="834" r:id="rId12"/>
    <p:sldId id="835" r:id="rId13"/>
    <p:sldId id="836" r:id="rId14"/>
    <p:sldId id="839" r:id="rId15"/>
    <p:sldId id="837" r:id="rId16"/>
    <p:sldId id="838" r:id="rId17"/>
    <p:sldId id="841" r:id="rId18"/>
    <p:sldId id="831" r:id="rId19"/>
    <p:sldId id="809" r:id="rId20"/>
    <p:sldId id="785" r:id="rId21"/>
    <p:sldId id="787" r:id="rId22"/>
    <p:sldId id="810" r:id="rId23"/>
    <p:sldId id="813" r:id="rId24"/>
    <p:sldId id="777" r:id="rId25"/>
    <p:sldId id="815" r:id="rId26"/>
    <p:sldId id="811" r:id="rId27"/>
    <p:sldId id="812" r:id="rId28"/>
    <p:sldId id="788" r:id="rId29"/>
    <p:sldId id="789" r:id="rId30"/>
    <p:sldId id="786" r:id="rId31"/>
    <p:sldId id="814" r:id="rId32"/>
    <p:sldId id="778" r:id="rId33"/>
    <p:sldId id="816" r:id="rId34"/>
    <p:sldId id="817" r:id="rId35"/>
    <p:sldId id="782" r:id="rId37"/>
    <p:sldId id="783" r:id="rId38"/>
    <p:sldId id="784" r:id="rId39"/>
    <p:sldId id="818" r:id="rId40"/>
    <p:sldId id="820" r:id="rId41"/>
  </p:sldIdLst>
  <p:sldSz cx="12192000" cy="6858000"/>
  <p:notesSz cx="6797675" cy="9928225"/>
  <p:embeddedFontLst>
    <p:embeddedFont>
      <p:font typeface="Segoe UI" panose="020B0502040204020203" pitchFamily="2" charset="0"/>
      <p:regular r:id="rId45"/>
      <p:bold r:id="rId46"/>
      <p:italic r:id="rId47"/>
      <p:boldItalic r:id="rId48"/>
    </p:embeddedFont>
    <p:embeddedFont>
      <p:font typeface="微软雅黑" panose="020B0503020204020204" pitchFamily="2" charset="-122"/>
      <p:regular r:id="rId49"/>
    </p:embeddedFont>
    <p:embeddedFont>
      <p:font typeface="华文新魏" panose="02010800040101010101" pitchFamily="2" charset="-122"/>
      <p:regular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  <p:embeddedFont>
      <p:font typeface="微软雅黑 Light" panose="020B0502040204020203" charset="-122"/>
      <p:regular r:id="rId55"/>
    </p:embeddedFont>
    <p:embeddedFont>
      <p:font typeface="Calibri" panose="020F0502020204030204"/>
      <p:regular r:id="rId56"/>
      <p:bold r:id="rId57"/>
      <p:italic r:id="rId58"/>
      <p:boldItalic r:id="rId59"/>
    </p:embeddedFont>
    <p:embeddedFont>
      <p:font typeface="华文细黑" panose="02010600040101010101" pitchFamily="2" charset="-122"/>
      <p:regular r:id="rId60"/>
    </p:embeddedFont>
    <p:embeddedFont>
      <p:font typeface="Segoe UI Light" panose="020B0502040204020203" charset="0"/>
      <p:regular r:id="rId61"/>
      <p:italic r:id="rId62"/>
    </p:embeddedFont>
  </p:embeddedFontLst>
  <p:custDataLst>
    <p:tags r:id="rId63"/>
  </p:custDataLst>
  <p:defaultTextStyle>
    <a:defPPr>
      <a:defRPr lang="zh-TW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Segoe UI" panose="020B0502040204020203" pitchFamily="2" charset="0"/>
        <a:ea typeface="微软雅黑" panose="020B0503020204020204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302" userDrawn="1">
          <p15:clr>
            <a:srgbClr val="A4A3A4"/>
          </p15:clr>
        </p15:guide>
        <p15:guide id="2" pos="3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F77"/>
    <a:srgbClr val="D74B4B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72"/>
      </p:cViewPr>
      <p:guideLst>
        <p:guide orient="horz" pos="2302"/>
        <p:guide pos="390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3" Type="http://schemas.openxmlformats.org/officeDocument/2006/relationships/tags" Target="tags/tag6.xml"/><Relationship Id="rId62" Type="http://schemas.openxmlformats.org/officeDocument/2006/relationships/font" Target="fonts/font18.fntdata"/><Relationship Id="rId61" Type="http://schemas.openxmlformats.org/officeDocument/2006/relationships/font" Target="fonts/font17.fntdata"/><Relationship Id="rId60" Type="http://schemas.openxmlformats.org/officeDocument/2006/relationships/font" Target="fonts/font16.fntdata"/><Relationship Id="rId6" Type="http://schemas.openxmlformats.org/officeDocument/2006/relationships/slideMaster" Target="slideMasters/slideMaster5.xml"/><Relationship Id="rId59" Type="http://schemas.openxmlformats.org/officeDocument/2006/relationships/font" Target="fonts/font15.fntdata"/><Relationship Id="rId58" Type="http://schemas.openxmlformats.org/officeDocument/2006/relationships/font" Target="fonts/font14.fntdata"/><Relationship Id="rId57" Type="http://schemas.openxmlformats.org/officeDocument/2006/relationships/font" Target="fonts/font13.fntdata"/><Relationship Id="rId56" Type="http://schemas.openxmlformats.org/officeDocument/2006/relationships/font" Target="fonts/font12.fntdata"/><Relationship Id="rId55" Type="http://schemas.openxmlformats.org/officeDocument/2006/relationships/font" Target="fonts/font11.fntdata"/><Relationship Id="rId54" Type="http://schemas.openxmlformats.org/officeDocument/2006/relationships/font" Target="fonts/font10.fntdata"/><Relationship Id="rId53" Type="http://schemas.openxmlformats.org/officeDocument/2006/relationships/font" Target="fonts/font9.fntdata"/><Relationship Id="rId52" Type="http://schemas.openxmlformats.org/officeDocument/2006/relationships/font" Target="fonts/font8.fntdata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CCFEC-4BC9-45FA-8971-4DCECE2F7A09}" type="doc">
      <dgm:prSet loTypeId="urn:microsoft.com/office/officeart/2005/8/layout/chart3#1" loCatId="relationship" qsTypeId="urn:microsoft.com/office/officeart/2005/8/quickstyle/simple1#1" qsCatId="simple" csTypeId="urn:microsoft.com/office/officeart/2005/8/colors/colorful5#1" csCatId="colorful" phldr="1"/>
      <dgm:spPr/>
    </dgm:pt>
    <dgm:pt modelId="{06A8B939-F141-4658-B08E-FF31EEC760F9}">
      <dgm:prSet phldrT="[文本]"/>
      <dgm:spPr/>
      <dgm:t>
        <a:bodyPr/>
        <a:lstStyle/>
        <a:p>
          <a:r>
            <a:rPr lang="zh-CN" altLang="en-US" dirty="0"/>
            <a:t>信息化</a:t>
          </a:r>
        </a:p>
      </dgm:t>
    </dgm:pt>
    <dgm:pt modelId="{12D2D324-7486-4B43-9C70-80C985E6E5E7}" cxnId="{680F759C-0182-4C84-9469-70087605DCD6}" type="parTrans">
      <dgm:prSet/>
      <dgm:spPr/>
      <dgm:t>
        <a:bodyPr/>
        <a:lstStyle/>
        <a:p>
          <a:endParaRPr lang="zh-CN" altLang="en-US"/>
        </a:p>
      </dgm:t>
    </dgm:pt>
    <dgm:pt modelId="{63B4857E-1A91-4E1D-B3BF-BC6FC5A197CB}" cxnId="{680F759C-0182-4C84-9469-70087605DCD6}" type="sibTrans">
      <dgm:prSet/>
      <dgm:spPr/>
      <dgm:t>
        <a:bodyPr/>
        <a:lstStyle/>
        <a:p>
          <a:endParaRPr lang="zh-CN" altLang="en-US"/>
        </a:p>
      </dgm:t>
    </dgm:pt>
    <dgm:pt modelId="{550B5770-3268-4C7D-8CEB-B6B73A6FD485}">
      <dgm:prSet phldrT="[文本]"/>
      <dgm:spPr/>
      <dgm:t>
        <a:bodyPr/>
        <a:lstStyle/>
        <a:p>
          <a:r>
            <a:rPr lang="zh-CN" altLang="en-US" dirty="0"/>
            <a:t>智能化</a:t>
          </a:r>
        </a:p>
      </dgm:t>
    </dgm:pt>
    <dgm:pt modelId="{BE6D08C8-6872-4B48-8C11-5A36F0D3D8C5}" cxnId="{9EB92C2D-C092-463F-899A-9CB9CA5C5337}" type="parTrans">
      <dgm:prSet/>
      <dgm:spPr/>
      <dgm:t>
        <a:bodyPr/>
        <a:lstStyle/>
        <a:p>
          <a:endParaRPr lang="zh-CN" altLang="en-US"/>
        </a:p>
      </dgm:t>
    </dgm:pt>
    <dgm:pt modelId="{DB5C98E7-A337-44D7-8708-735FB10AFA44}" cxnId="{9EB92C2D-C092-463F-899A-9CB9CA5C5337}" type="sibTrans">
      <dgm:prSet/>
      <dgm:spPr/>
      <dgm:t>
        <a:bodyPr/>
        <a:lstStyle/>
        <a:p>
          <a:endParaRPr lang="zh-CN" altLang="en-US"/>
        </a:p>
      </dgm:t>
    </dgm:pt>
    <dgm:pt modelId="{68ACA0F4-2500-4F5C-8C40-EAE42D131043}">
      <dgm:prSet phldrT="[文本]"/>
      <dgm:spPr/>
      <dgm:t>
        <a:bodyPr/>
        <a:lstStyle/>
        <a:p>
          <a:r>
            <a:rPr lang="zh-CN" altLang="en-US" dirty="0"/>
            <a:t>数字化</a:t>
          </a:r>
        </a:p>
      </dgm:t>
    </dgm:pt>
    <dgm:pt modelId="{4B48E950-A0B9-4107-A175-B29B0C5E79AE}" cxnId="{E51B2976-C2DC-4D88-869D-5F58D14E81E1}" type="parTrans">
      <dgm:prSet/>
      <dgm:spPr/>
      <dgm:t>
        <a:bodyPr/>
        <a:lstStyle/>
        <a:p>
          <a:endParaRPr lang="zh-CN" altLang="en-US"/>
        </a:p>
      </dgm:t>
    </dgm:pt>
    <dgm:pt modelId="{B25823C2-A242-4EF8-ACA6-9E1E4F1349BB}" cxnId="{E51B2976-C2DC-4D88-869D-5F58D14E81E1}" type="sibTrans">
      <dgm:prSet/>
      <dgm:spPr/>
      <dgm:t>
        <a:bodyPr/>
        <a:lstStyle/>
        <a:p>
          <a:endParaRPr lang="zh-CN" altLang="en-US"/>
        </a:p>
      </dgm:t>
    </dgm:pt>
    <dgm:pt modelId="{6118DA6B-5D32-4FE9-A29F-FF40D9F2AA42}" type="pres">
      <dgm:prSet presAssocID="{991CCFEC-4BC9-45FA-8971-4DCECE2F7A09}" presName="compositeShape" presStyleCnt="0">
        <dgm:presLayoutVars>
          <dgm:chMax val="7"/>
          <dgm:dir/>
          <dgm:resizeHandles val="exact"/>
        </dgm:presLayoutVars>
      </dgm:prSet>
      <dgm:spPr/>
    </dgm:pt>
    <dgm:pt modelId="{9337F5B2-7AE3-4822-8B5F-E10C52FE33F4}" type="pres">
      <dgm:prSet presAssocID="{991CCFEC-4BC9-45FA-8971-4DCECE2F7A09}" presName="wedge1" presStyleLbl="node1" presStyleIdx="0" presStyleCnt="3" custLinFactNeighborX="-4785" custLinFactNeighborY="3200"/>
      <dgm:spPr/>
    </dgm:pt>
    <dgm:pt modelId="{7BADC0B0-1D17-4A68-9D88-AB7EFCE64C8E}" type="pres">
      <dgm:prSet presAssocID="{991CCFEC-4BC9-45FA-8971-4DCECE2F7A0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41C3A7-7015-4AF5-A1CA-ECB157554296}" type="pres">
      <dgm:prSet presAssocID="{991CCFEC-4BC9-45FA-8971-4DCECE2F7A09}" presName="wedge2" presStyleLbl="node1" presStyleIdx="1" presStyleCnt="3"/>
      <dgm:spPr/>
    </dgm:pt>
    <dgm:pt modelId="{482AB737-56E2-4F95-B640-CDE3845B2B0A}" type="pres">
      <dgm:prSet presAssocID="{991CCFEC-4BC9-45FA-8971-4DCECE2F7A0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F9FB518-36FC-4066-A507-5E01F9D42C4C}" type="pres">
      <dgm:prSet presAssocID="{991CCFEC-4BC9-45FA-8971-4DCECE2F7A09}" presName="wedge3" presStyleLbl="node1" presStyleIdx="2" presStyleCnt="3"/>
      <dgm:spPr/>
    </dgm:pt>
    <dgm:pt modelId="{9E915B81-3FD6-43EC-AD52-D41C9DDB5B4E}" type="pres">
      <dgm:prSet presAssocID="{991CCFEC-4BC9-45FA-8971-4DCECE2F7A0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B50407-289F-462C-A460-E69C89EC9CC4}" type="presOf" srcId="{68ACA0F4-2500-4F5C-8C40-EAE42D131043}" destId="{4F9FB518-36FC-4066-A507-5E01F9D42C4C}" srcOrd="0" destOrd="0" presId="urn:microsoft.com/office/officeart/2005/8/layout/chart3#1"/>
    <dgm:cxn modelId="{8F66781B-94CE-4D09-8C26-22DB6CA9392F}" type="presOf" srcId="{550B5770-3268-4C7D-8CEB-B6B73A6FD485}" destId="{7E41C3A7-7015-4AF5-A1CA-ECB157554296}" srcOrd="0" destOrd="0" presId="urn:microsoft.com/office/officeart/2005/8/layout/chart3#1"/>
    <dgm:cxn modelId="{9EB92C2D-C092-463F-899A-9CB9CA5C5337}" srcId="{991CCFEC-4BC9-45FA-8971-4DCECE2F7A09}" destId="{550B5770-3268-4C7D-8CEB-B6B73A6FD485}" srcOrd="1" destOrd="0" parTransId="{BE6D08C8-6872-4B48-8C11-5A36F0D3D8C5}" sibTransId="{DB5C98E7-A337-44D7-8708-735FB10AFA44}"/>
    <dgm:cxn modelId="{9B168932-4ACB-42DD-BCCD-11107492E756}" type="presOf" srcId="{06A8B939-F141-4658-B08E-FF31EEC760F9}" destId="{9337F5B2-7AE3-4822-8B5F-E10C52FE33F4}" srcOrd="0" destOrd="0" presId="urn:microsoft.com/office/officeart/2005/8/layout/chart3#1"/>
    <dgm:cxn modelId="{3130D039-D7A0-4160-A07B-C849B2911BA6}" type="presOf" srcId="{550B5770-3268-4C7D-8CEB-B6B73A6FD485}" destId="{482AB737-56E2-4F95-B640-CDE3845B2B0A}" srcOrd="1" destOrd="0" presId="urn:microsoft.com/office/officeart/2005/8/layout/chart3#1"/>
    <dgm:cxn modelId="{E51B2976-C2DC-4D88-869D-5F58D14E81E1}" srcId="{991CCFEC-4BC9-45FA-8971-4DCECE2F7A09}" destId="{68ACA0F4-2500-4F5C-8C40-EAE42D131043}" srcOrd="2" destOrd="0" parTransId="{4B48E950-A0B9-4107-A175-B29B0C5E79AE}" sibTransId="{B25823C2-A242-4EF8-ACA6-9E1E4F1349BB}"/>
    <dgm:cxn modelId="{2CB88A7F-CD4A-44FD-A78C-E631CBC0BE44}" type="presOf" srcId="{991CCFEC-4BC9-45FA-8971-4DCECE2F7A09}" destId="{6118DA6B-5D32-4FE9-A29F-FF40D9F2AA42}" srcOrd="0" destOrd="0" presId="urn:microsoft.com/office/officeart/2005/8/layout/chart3#1"/>
    <dgm:cxn modelId="{680F759C-0182-4C84-9469-70087605DCD6}" srcId="{991CCFEC-4BC9-45FA-8971-4DCECE2F7A09}" destId="{06A8B939-F141-4658-B08E-FF31EEC760F9}" srcOrd="0" destOrd="0" parTransId="{12D2D324-7486-4B43-9C70-80C985E6E5E7}" sibTransId="{63B4857E-1A91-4E1D-B3BF-BC6FC5A197CB}"/>
    <dgm:cxn modelId="{5270E7B5-4FFD-448D-8BDA-BB711A5C43FC}" type="presOf" srcId="{68ACA0F4-2500-4F5C-8C40-EAE42D131043}" destId="{9E915B81-3FD6-43EC-AD52-D41C9DDB5B4E}" srcOrd="1" destOrd="0" presId="urn:microsoft.com/office/officeart/2005/8/layout/chart3#1"/>
    <dgm:cxn modelId="{64D241D3-4F51-4F76-BF02-4F5FCA6DF172}" type="presOf" srcId="{06A8B939-F141-4658-B08E-FF31EEC760F9}" destId="{7BADC0B0-1D17-4A68-9D88-AB7EFCE64C8E}" srcOrd="1" destOrd="0" presId="urn:microsoft.com/office/officeart/2005/8/layout/chart3#1"/>
    <dgm:cxn modelId="{B4279971-A647-4EF0-80BE-AD724509EBC5}" type="presParOf" srcId="{6118DA6B-5D32-4FE9-A29F-FF40D9F2AA42}" destId="{9337F5B2-7AE3-4822-8B5F-E10C52FE33F4}" srcOrd="0" destOrd="0" presId="urn:microsoft.com/office/officeart/2005/8/layout/chart3#1"/>
    <dgm:cxn modelId="{A95B827F-97D5-4891-B478-3EEFB2B11F44}" type="presParOf" srcId="{6118DA6B-5D32-4FE9-A29F-FF40D9F2AA42}" destId="{7BADC0B0-1D17-4A68-9D88-AB7EFCE64C8E}" srcOrd="1" destOrd="0" presId="urn:microsoft.com/office/officeart/2005/8/layout/chart3#1"/>
    <dgm:cxn modelId="{5AD353CC-85C4-4355-9B3A-0359DFE5554E}" type="presParOf" srcId="{6118DA6B-5D32-4FE9-A29F-FF40D9F2AA42}" destId="{7E41C3A7-7015-4AF5-A1CA-ECB157554296}" srcOrd="2" destOrd="0" presId="urn:microsoft.com/office/officeart/2005/8/layout/chart3#1"/>
    <dgm:cxn modelId="{3991B7A9-7EFB-4734-BEEC-FD9A66A7FD6C}" type="presParOf" srcId="{6118DA6B-5D32-4FE9-A29F-FF40D9F2AA42}" destId="{482AB737-56E2-4F95-B640-CDE3845B2B0A}" srcOrd="3" destOrd="0" presId="urn:microsoft.com/office/officeart/2005/8/layout/chart3#1"/>
    <dgm:cxn modelId="{86597EC7-C672-4860-A351-8B831159BDB7}" type="presParOf" srcId="{6118DA6B-5D32-4FE9-A29F-FF40D9F2AA42}" destId="{4F9FB518-36FC-4066-A507-5E01F9D42C4C}" srcOrd="4" destOrd="0" presId="urn:microsoft.com/office/officeart/2005/8/layout/chart3#1"/>
    <dgm:cxn modelId="{16E071D5-FE9C-4222-9907-36EA3819DB42}" type="presParOf" srcId="{6118DA6B-5D32-4FE9-A29F-FF40D9F2AA42}" destId="{9E915B81-3FD6-43EC-AD52-D41C9DDB5B4E}" srcOrd="5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2852738" cy="2852738"/>
        <a:chOff x="0" y="0"/>
        <a:chExt cx="2852738" cy="2852738"/>
      </a:xfrm>
    </dsp:grpSpPr>
    <dsp:sp modelId="{9337F5B2-7AE3-4822-8B5F-E10C52FE33F4}">
      <dsp:nvSpPr>
        <dsp:cNvPr id="3" name="饼形 2"/>
        <dsp:cNvSpPr/>
      </dsp:nvSpPr>
      <dsp:spPr bwMode="white">
        <a:xfrm>
          <a:off x="3003449" y="269241"/>
          <a:ext cx="2396300" cy="2396300"/>
        </a:xfrm>
        <a:prstGeom prst="pie">
          <a:avLst>
            <a:gd name="adj1" fmla="val 16200000"/>
            <a:gd name="adj2" fmla="val 1800000"/>
          </a:avLst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信息化</a:t>
          </a:r>
        </a:p>
      </dsp:txBody>
      <dsp:txXfrm>
        <a:off x="3003449" y="269241"/>
        <a:ext cx="2396300" cy="2396300"/>
      </dsp:txXfrm>
    </dsp:sp>
    <dsp:sp modelId="{7E41C3A7-7015-4AF5-A1CA-ECB157554296}">
      <dsp:nvSpPr>
        <dsp:cNvPr id="4" name="饼形 3"/>
        <dsp:cNvSpPr/>
      </dsp:nvSpPr>
      <dsp:spPr bwMode="white">
        <a:xfrm>
          <a:off x="2994588" y="263878"/>
          <a:ext cx="2396300" cy="2396300"/>
        </a:xfrm>
        <a:prstGeom prst="pie">
          <a:avLst>
            <a:gd name="adj1" fmla="val 1800000"/>
            <a:gd name="adj2" fmla="val 9000000"/>
          </a:avLst>
        </a:prstGeom>
      </dsp:spPr>
      <dsp:style>
        <a:lnRef idx="2">
          <a:schemeClr val="lt1"/>
        </a:lnRef>
        <a:fillRef idx="1">
          <a:schemeClr val="accent5">
            <a:hueOff val="-6360000"/>
            <a:satOff val="20784"/>
            <a:lumOff val="-1058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智能化</a:t>
          </a:r>
        </a:p>
      </dsp:txBody>
      <dsp:txXfrm>
        <a:off x="2994588" y="263878"/>
        <a:ext cx="2396300" cy="2396300"/>
      </dsp:txXfrm>
    </dsp:sp>
    <dsp:sp modelId="{4F9FB518-36FC-4066-A507-5E01F9D42C4C}">
      <dsp:nvSpPr>
        <dsp:cNvPr id="5" name="饼形 4"/>
        <dsp:cNvSpPr/>
      </dsp:nvSpPr>
      <dsp:spPr bwMode="white">
        <a:xfrm>
          <a:off x="2994588" y="263878"/>
          <a:ext cx="2396300" cy="2396300"/>
        </a:xfrm>
        <a:prstGeom prst="pie">
          <a:avLst>
            <a:gd name="adj1" fmla="val 9000000"/>
            <a:gd name="adj2" fmla="val 16200000"/>
          </a:avLst>
        </a:prstGeom>
      </dsp:spPr>
      <dsp:style>
        <a:lnRef idx="2">
          <a:schemeClr val="lt1"/>
        </a:lnRef>
        <a:fillRef idx="1">
          <a:schemeClr val="accent5">
            <a:hueOff val="-12720000"/>
            <a:satOff val="41569"/>
            <a:lumOff val="-2117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29210" tIns="29210" rIns="29210" bIns="29210" anchor="ctr"/>
        <a:lstStyle>
          <a:lvl1pPr algn="ctr">
            <a:defRPr sz="23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数字化</a:t>
          </a:r>
        </a:p>
      </dsp:txBody>
      <dsp:txXfrm>
        <a:off x="2994588" y="263878"/>
        <a:ext cx="2396300" cy="2396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智慧城市下的所有行业应用都归结为三要素的有机结合，共同构建成智慧城市的生态应用环境，缺其一就会影响其实际应用效果。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156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156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156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156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1156" y="1619250"/>
            <a:ext cx="5152644" cy="45577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4" Type="http://schemas.openxmlformats.org/officeDocument/2006/relationships/theme" Target="../theme/theme4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4" Type="http://schemas.openxmlformats.org/officeDocument/2006/relationships/theme" Target="../theme/theme5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/>
        </p:nvPicPr>
        <p:blipFill>
          <a:blip r:embed="rId13" cstate="print"/>
          <a:srcRect t="-2" b="39320"/>
          <a:stretch>
            <a:fillRect/>
          </a:stretch>
        </p:blipFill>
        <p:spPr>
          <a:xfrm>
            <a:off x="0" y="0"/>
            <a:ext cx="12192000" cy="415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7"/>
          <p:cNvSpPr/>
          <p:nvPr userDrawn="1"/>
        </p:nvSpPr>
        <p:spPr>
          <a:xfrm>
            <a:off x="0" y="0"/>
            <a:ext cx="12192000" cy="4159250"/>
          </a:xfrm>
          <a:prstGeom prst="rect">
            <a:avLst/>
          </a:prstGeom>
          <a:solidFill>
            <a:srgbClr val="354B5E">
              <a:alpha val="79999"/>
            </a:srgbClr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2052" name="矩形 8"/>
          <p:cNvSpPr/>
          <p:nvPr userDrawn="1"/>
        </p:nvSpPr>
        <p:spPr>
          <a:xfrm>
            <a:off x="0" y="4087813"/>
            <a:ext cx="12192000" cy="7143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2053" name="圆角矩形 9"/>
          <p:cNvSpPr>
            <a:spLocks noChangeAspect="1"/>
          </p:cNvSpPr>
          <p:nvPr userDrawn="1"/>
        </p:nvSpPr>
        <p:spPr>
          <a:xfrm>
            <a:off x="5556250" y="3586163"/>
            <a:ext cx="1079500" cy="10795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205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TW" altLang="en-US"/>
              <a:t>单击此处编辑母版标题样式</a:t>
            </a:r>
            <a:endParaRPr lang="zh-TW" altLang="en-US"/>
          </a:p>
        </p:txBody>
      </p:sp>
      <p:sp>
        <p:nvSpPr>
          <p:cNvPr id="2055" name="文本占位符 2"/>
          <p:cNvSpPr>
            <a:spLocks noGrp="1"/>
          </p:cNvSpPr>
          <p:nvPr>
            <p:ph type="body"/>
          </p:nvPr>
        </p:nvSpPr>
        <p:spPr>
          <a:xfrm>
            <a:off x="838200" y="1619250"/>
            <a:ext cx="10515600" cy="45577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TW" altLang="en-US"/>
              <a:t>单击此处编辑母版文本样式</a:t>
            </a:r>
            <a:endParaRPr lang="zh-TW" altLang="en-US"/>
          </a:p>
          <a:p>
            <a:pPr lvl="1" indent="-228600"/>
            <a:r>
              <a:rPr lang="zh-TW" altLang="en-US"/>
              <a:t>第二级</a:t>
            </a:r>
            <a:endParaRPr lang="zh-TW" altLang="en-US"/>
          </a:p>
          <a:p>
            <a:pPr lvl="2" indent="-228600"/>
            <a:r>
              <a:rPr lang="zh-TW" altLang="en-US"/>
              <a:t>第三级</a:t>
            </a:r>
            <a:endParaRPr lang="zh-TW" altLang="en-US"/>
          </a:p>
          <a:p>
            <a:pPr lvl="3" indent="-228600"/>
            <a:r>
              <a:rPr lang="zh-TW" altLang="en-US"/>
              <a:t>第四级</a:t>
            </a:r>
            <a:endParaRPr lang="zh-TW" altLang="en-US"/>
          </a:p>
          <a:p>
            <a:pPr lvl="4" indent="-228600"/>
            <a:r>
              <a:rPr lang="zh-TW" altLang="en-US"/>
              <a:t>第五级</a:t>
            </a: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u"/>
  </p:transition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25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/>
          <p:nvPr userDrawn="1"/>
        </p:nvGrpSpPr>
        <p:grpSpPr>
          <a:xfrm>
            <a:off x="479425" y="692150"/>
            <a:ext cx="179388" cy="630238"/>
            <a:chOff x="0" y="0"/>
            <a:chExt cx="180000" cy="630000"/>
          </a:xfrm>
        </p:grpSpPr>
        <p:sp>
          <p:nvSpPr>
            <p:cNvPr id="3075" name="圆角矩形 7"/>
            <p:cNvSpPr/>
            <p:nvPr userDrawn="1"/>
          </p:nvSpPr>
          <p:spPr>
            <a:xfrm>
              <a:off x="0" y="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Segoe UI" panose="020B0502040204020203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3076" name="圆角矩形 8"/>
            <p:cNvSpPr/>
            <p:nvPr userDrawn="1"/>
          </p:nvSpPr>
          <p:spPr>
            <a:xfrm>
              <a:off x="0" y="22500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Segoe UI" panose="020B0502040204020203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3077" name="圆角矩形 9"/>
            <p:cNvSpPr/>
            <p:nvPr userDrawn="1"/>
          </p:nvSpPr>
          <p:spPr>
            <a:xfrm>
              <a:off x="0" y="45000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Segoe UI" panose="020B0502040204020203" pitchFamily="2" charset="0"/>
                <a:ea typeface="微软雅黑" panose="020B0503020204020204" pitchFamily="2" charset="-122"/>
              </a:endParaRPr>
            </a:p>
          </p:txBody>
        </p:sp>
      </p:grpSp>
      <p:sp>
        <p:nvSpPr>
          <p:cNvPr id="307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TW" altLang="en-US"/>
              <a:t>单击此处编辑母版标题样式</a:t>
            </a:r>
            <a:endParaRPr lang="zh-TW" altLang="en-US"/>
          </a:p>
        </p:txBody>
      </p:sp>
      <p:sp>
        <p:nvSpPr>
          <p:cNvPr id="3079" name="文本占位符 2"/>
          <p:cNvSpPr>
            <a:spLocks noGrp="1"/>
          </p:cNvSpPr>
          <p:nvPr>
            <p:ph type="body"/>
          </p:nvPr>
        </p:nvSpPr>
        <p:spPr>
          <a:xfrm>
            <a:off x="838200" y="1619250"/>
            <a:ext cx="10515600" cy="45577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TW" altLang="en-US"/>
              <a:t>单击此处编辑母版文本样式</a:t>
            </a:r>
            <a:endParaRPr lang="zh-TW" altLang="en-US"/>
          </a:p>
          <a:p>
            <a:pPr lvl="1" indent="-228600"/>
            <a:r>
              <a:rPr lang="zh-TW" altLang="en-US"/>
              <a:t>第二级</a:t>
            </a:r>
            <a:endParaRPr lang="zh-TW" altLang="en-US"/>
          </a:p>
          <a:p>
            <a:pPr lvl="2" indent="-228600"/>
            <a:r>
              <a:rPr lang="zh-TW" altLang="en-US"/>
              <a:t>第三级</a:t>
            </a:r>
            <a:endParaRPr lang="zh-TW" altLang="en-US"/>
          </a:p>
          <a:p>
            <a:pPr lvl="3" indent="-228600"/>
            <a:r>
              <a:rPr lang="zh-TW" altLang="en-US"/>
              <a:t>第四级</a:t>
            </a:r>
            <a:endParaRPr lang="zh-TW" altLang="en-US"/>
          </a:p>
          <a:p>
            <a:pPr lvl="4" indent="-228600"/>
            <a:r>
              <a:rPr lang="zh-TW" altLang="en-US"/>
              <a:t>第五级</a:t>
            </a: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u"/>
  </p:transition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25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479425" y="692150"/>
            <a:ext cx="179388" cy="630238"/>
            <a:chOff x="0" y="0"/>
            <a:chExt cx="180000" cy="630000"/>
          </a:xfrm>
        </p:grpSpPr>
        <p:sp>
          <p:nvSpPr>
            <p:cNvPr id="5123" name="圆角矩形 7"/>
            <p:cNvSpPr/>
            <p:nvPr userDrawn="1"/>
          </p:nvSpPr>
          <p:spPr>
            <a:xfrm>
              <a:off x="0" y="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Segoe UI" panose="020B0502040204020203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5124" name="圆角矩形 8"/>
            <p:cNvSpPr/>
            <p:nvPr userDrawn="1"/>
          </p:nvSpPr>
          <p:spPr>
            <a:xfrm>
              <a:off x="0" y="22500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Segoe UI" panose="020B0502040204020203" pitchFamily="2" charset="0"/>
                <a:ea typeface="微软雅黑" panose="020B0503020204020204" pitchFamily="2" charset="-122"/>
              </a:endParaRPr>
            </a:p>
          </p:txBody>
        </p:sp>
        <p:sp>
          <p:nvSpPr>
            <p:cNvPr id="5125" name="圆角矩形 9"/>
            <p:cNvSpPr/>
            <p:nvPr userDrawn="1"/>
          </p:nvSpPr>
          <p:spPr>
            <a:xfrm>
              <a:off x="0" y="45000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Segoe UI" panose="020B0502040204020203" pitchFamily="2" charset="0"/>
                <a:ea typeface="微软雅黑" panose="020B0503020204020204" pitchFamily="2" charset="-122"/>
              </a:endParaRPr>
            </a:p>
          </p:txBody>
        </p:sp>
      </p:grpSp>
      <p:sp>
        <p:nvSpPr>
          <p:cNvPr id="51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TW" altLang="en-US"/>
              <a:t>单击此处编辑母版标题样式</a:t>
            </a:r>
            <a:endParaRPr lang="zh-TW" altLang="en-US"/>
          </a:p>
        </p:txBody>
      </p:sp>
      <p:sp>
        <p:nvSpPr>
          <p:cNvPr id="5127" name="文本占位符 2"/>
          <p:cNvSpPr>
            <a:spLocks noGrp="1"/>
          </p:cNvSpPr>
          <p:nvPr>
            <p:ph type="body"/>
          </p:nvPr>
        </p:nvSpPr>
        <p:spPr>
          <a:xfrm>
            <a:off x="838200" y="1619250"/>
            <a:ext cx="10515600" cy="45577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TW" altLang="en-US"/>
              <a:t>单击此处编辑母版文本样式</a:t>
            </a:r>
            <a:endParaRPr lang="zh-TW" altLang="en-US"/>
          </a:p>
          <a:p>
            <a:pPr lvl="1" indent="-228600"/>
            <a:r>
              <a:rPr lang="zh-TW" altLang="en-US"/>
              <a:t>第二级</a:t>
            </a:r>
            <a:endParaRPr lang="zh-TW" altLang="en-US"/>
          </a:p>
          <a:p>
            <a:pPr lvl="2" indent="-228600"/>
            <a:r>
              <a:rPr lang="zh-TW" altLang="en-US"/>
              <a:t>第三级</a:t>
            </a:r>
            <a:endParaRPr lang="zh-TW" altLang="en-US"/>
          </a:p>
          <a:p>
            <a:pPr lvl="3" indent="-228600"/>
            <a:r>
              <a:rPr lang="zh-TW" altLang="en-US"/>
              <a:t>第四级</a:t>
            </a:r>
            <a:endParaRPr lang="zh-TW" altLang="en-US"/>
          </a:p>
          <a:p>
            <a:pPr lvl="4" indent="-228600"/>
            <a:r>
              <a:rPr lang="zh-TW" altLang="en-US"/>
              <a:t>第五级</a:t>
            </a: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cover dir="u"/>
  </p:transition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25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/>
          <p:nvPr userDrawn="1"/>
        </p:nvGrpSpPr>
        <p:grpSpPr>
          <a:xfrm>
            <a:off x="479425" y="692150"/>
            <a:ext cx="179388" cy="630238"/>
            <a:chOff x="0" y="0"/>
            <a:chExt cx="180000" cy="630000"/>
          </a:xfrm>
        </p:grpSpPr>
        <p:sp>
          <p:nvSpPr>
            <p:cNvPr id="3075" name="圆角矩形 7"/>
            <p:cNvSpPr/>
            <p:nvPr userDrawn="1"/>
          </p:nvSpPr>
          <p:spPr>
            <a:xfrm>
              <a:off x="0" y="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076" name="圆角矩形 8"/>
            <p:cNvSpPr/>
            <p:nvPr userDrawn="1"/>
          </p:nvSpPr>
          <p:spPr>
            <a:xfrm>
              <a:off x="0" y="22500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077" name="圆角矩形 9"/>
            <p:cNvSpPr/>
            <p:nvPr userDrawn="1"/>
          </p:nvSpPr>
          <p:spPr>
            <a:xfrm>
              <a:off x="0" y="45000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TW" altLang="en-US"/>
              <a:t>单击此处编辑母版标题样式</a:t>
            </a:r>
            <a:endParaRPr lang="zh-TW" altLang="en-US"/>
          </a:p>
        </p:txBody>
      </p:sp>
      <p:sp>
        <p:nvSpPr>
          <p:cNvPr id="3079" name="文本占位符 2"/>
          <p:cNvSpPr>
            <a:spLocks noGrp="1"/>
          </p:cNvSpPr>
          <p:nvPr>
            <p:ph type="body"/>
          </p:nvPr>
        </p:nvSpPr>
        <p:spPr>
          <a:xfrm>
            <a:off x="838200" y="1619250"/>
            <a:ext cx="10515600" cy="45577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TW" altLang="en-US"/>
              <a:t>单击此处编辑母版文本样式</a:t>
            </a:r>
            <a:endParaRPr lang="zh-TW" altLang="en-US"/>
          </a:p>
          <a:p>
            <a:pPr lvl="1" indent="-228600"/>
            <a:r>
              <a:rPr lang="zh-TW" altLang="en-US"/>
              <a:t>第二级</a:t>
            </a:r>
            <a:endParaRPr lang="zh-TW" altLang="en-US"/>
          </a:p>
          <a:p>
            <a:pPr lvl="2" indent="-228600"/>
            <a:r>
              <a:rPr lang="zh-TW" altLang="en-US"/>
              <a:t>第三级</a:t>
            </a:r>
            <a:endParaRPr lang="zh-TW" altLang="en-US"/>
          </a:p>
          <a:p>
            <a:pPr lvl="3" indent="-228600"/>
            <a:r>
              <a:rPr lang="zh-TW" altLang="en-US"/>
              <a:t>第四级</a:t>
            </a:r>
            <a:endParaRPr lang="zh-TW" altLang="en-US"/>
          </a:p>
          <a:p>
            <a:pPr lvl="4" indent="-228600"/>
            <a:r>
              <a:rPr lang="zh-TW" altLang="en-US"/>
              <a:t>第五级</a:t>
            </a: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cover dir="d"/>
  </p:transition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25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6"/>
          <p:cNvGrpSpPr/>
          <p:nvPr userDrawn="1"/>
        </p:nvGrpSpPr>
        <p:grpSpPr>
          <a:xfrm>
            <a:off x="479425" y="692150"/>
            <a:ext cx="179388" cy="630238"/>
            <a:chOff x="0" y="0"/>
            <a:chExt cx="180000" cy="630000"/>
          </a:xfrm>
        </p:grpSpPr>
        <p:sp>
          <p:nvSpPr>
            <p:cNvPr id="3075" name="圆角矩形 7"/>
            <p:cNvSpPr/>
            <p:nvPr userDrawn="1"/>
          </p:nvSpPr>
          <p:spPr>
            <a:xfrm>
              <a:off x="0" y="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076" name="圆角矩形 8"/>
            <p:cNvSpPr/>
            <p:nvPr userDrawn="1"/>
          </p:nvSpPr>
          <p:spPr>
            <a:xfrm>
              <a:off x="0" y="22500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3077" name="圆角矩形 9"/>
            <p:cNvSpPr/>
            <p:nvPr userDrawn="1"/>
          </p:nvSpPr>
          <p:spPr>
            <a:xfrm>
              <a:off x="0" y="450000"/>
              <a:ext cx="18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07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TW" altLang="en-US"/>
              <a:t>单击此处编辑母版标题样式</a:t>
            </a:r>
            <a:endParaRPr lang="zh-TW" altLang="en-US"/>
          </a:p>
        </p:txBody>
      </p:sp>
      <p:sp>
        <p:nvSpPr>
          <p:cNvPr id="3079" name="文本占位符 2"/>
          <p:cNvSpPr>
            <a:spLocks noGrp="1"/>
          </p:cNvSpPr>
          <p:nvPr>
            <p:ph type="body"/>
          </p:nvPr>
        </p:nvSpPr>
        <p:spPr>
          <a:xfrm>
            <a:off x="838200" y="1619250"/>
            <a:ext cx="10515600" cy="45577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TW" altLang="en-US"/>
              <a:t>单击此处编辑母版文本样式</a:t>
            </a:r>
            <a:endParaRPr lang="zh-TW" altLang="en-US"/>
          </a:p>
          <a:p>
            <a:pPr lvl="1" indent="-228600"/>
            <a:r>
              <a:rPr lang="zh-TW" altLang="en-US"/>
              <a:t>第二级</a:t>
            </a:r>
            <a:endParaRPr lang="zh-TW" altLang="en-US"/>
          </a:p>
          <a:p>
            <a:pPr lvl="2" indent="-228600"/>
            <a:r>
              <a:rPr lang="zh-TW" altLang="en-US"/>
              <a:t>第三级</a:t>
            </a:r>
            <a:endParaRPr lang="zh-TW" altLang="en-US"/>
          </a:p>
          <a:p>
            <a:pPr lvl="3" indent="-228600"/>
            <a:r>
              <a:rPr lang="zh-TW" altLang="en-US"/>
              <a:t>第四级</a:t>
            </a:r>
            <a:endParaRPr lang="zh-TW" altLang="en-US"/>
          </a:p>
          <a:p>
            <a:pPr lvl="4" indent="-228600"/>
            <a:r>
              <a:rPr lang="zh-TW" altLang="en-US"/>
              <a:t>第五级</a:t>
            </a: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cover dir="u"/>
  </p:transition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125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25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1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7" Type="http://schemas.openxmlformats.org/officeDocument/2006/relationships/themeOverride" Target="../theme/themeOverride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png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35.xml"/><Relationship Id="rId14" Type="http://schemas.openxmlformats.org/officeDocument/2006/relationships/image" Target="../media/image71.png"/><Relationship Id="rId13" Type="http://schemas.openxmlformats.org/officeDocument/2006/relationships/image" Target="../media/image70.png"/><Relationship Id="rId12" Type="http://schemas.openxmlformats.org/officeDocument/2006/relationships/image" Target="../media/image69.png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1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1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3" Type="http://schemas.openxmlformats.org/officeDocument/2006/relationships/slideLayout" Target="../slideLayouts/slideLayout41.xml"/><Relationship Id="rId22" Type="http://schemas.openxmlformats.org/officeDocument/2006/relationships/themeOverride" Target="../theme/themeOverride5.xml"/><Relationship Id="rId21" Type="http://schemas.openxmlformats.org/officeDocument/2006/relationships/image" Target="../media/image27.png"/><Relationship Id="rId20" Type="http://schemas.openxmlformats.org/officeDocument/2006/relationships/image" Target="../media/image26.png"/><Relationship Id="rId2" Type="http://schemas.openxmlformats.org/officeDocument/2006/relationships/image" Target="../media/image8.jpeg"/><Relationship Id="rId19" Type="http://schemas.openxmlformats.org/officeDocument/2006/relationships/image" Target="../media/image25.png"/><Relationship Id="rId18" Type="http://schemas.openxmlformats.org/officeDocument/2006/relationships/image" Target="../media/image24.jpeg"/><Relationship Id="rId17" Type="http://schemas.openxmlformats.org/officeDocument/2006/relationships/image" Target="../media/image23.jpeg"/><Relationship Id="rId16" Type="http://schemas.openxmlformats.org/officeDocument/2006/relationships/image" Target="../media/image22.png"/><Relationship Id="rId15" Type="http://schemas.openxmlformats.org/officeDocument/2006/relationships/image" Target="../media/image21.jpeg"/><Relationship Id="rId14" Type="http://schemas.openxmlformats.org/officeDocument/2006/relationships/image" Target="../media/image20.png"/><Relationship Id="rId13" Type="http://schemas.microsoft.com/office/2007/relationships/hdphoto" Target="../media/image19.wdp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1.jpeg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41.xml"/><Relationship Id="rId10" Type="http://schemas.openxmlformats.org/officeDocument/2006/relationships/themeOverride" Target="../theme/themeOverride6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1"/>
            <a:ext cx="12192000" cy="4785471"/>
          </a:xfrm>
          <a:prstGeom prst="rect">
            <a:avLst/>
          </a:prstGeom>
        </p:spPr>
      </p:pic>
      <p:sp>
        <p:nvSpPr>
          <p:cNvPr id="13313" name="文本框 10"/>
          <p:cNvSpPr txBox="1"/>
          <p:nvPr/>
        </p:nvSpPr>
        <p:spPr>
          <a:xfrm>
            <a:off x="4005263" y="4956175"/>
            <a:ext cx="4181475" cy="8493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zh-CN" altLang="en-US" sz="2400" b="1" dirty="0">
                <a:solidFill>
                  <a:srgbClr val="354B5E"/>
                </a:solidFill>
                <a:latin typeface="Segoe UI" panose="020B0502040204020203" pitchFamily="2" charset="0"/>
                <a:ea typeface="微软雅黑" panose="020B0503020204020204" pitchFamily="2" charset="-122"/>
              </a:rPr>
              <a:t>四川能投光电有限公司</a:t>
            </a:r>
            <a:endParaRPr lang="zh-CN" altLang="en-US" sz="2400" b="1" dirty="0">
              <a:solidFill>
                <a:srgbClr val="354B5E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  <a:p>
            <a:pPr lvl="0" indent="0" algn="ctr"/>
            <a:r>
              <a:rPr lang="zh-CN" altLang="en-US" sz="2400" b="1" dirty="0">
                <a:solidFill>
                  <a:srgbClr val="354B5E"/>
                </a:solidFill>
                <a:latin typeface="Segoe UI" panose="020B0502040204020203" pitchFamily="2" charset="0"/>
                <a:ea typeface="微软雅黑" panose="020B0503020204020204" pitchFamily="2" charset="-122"/>
              </a:rPr>
              <a:t>SCEI Optoelectronic Co.,Ltd.</a:t>
            </a:r>
            <a:endParaRPr lang="zh-CN" altLang="en-US" sz="2400" b="1" dirty="0">
              <a:solidFill>
                <a:srgbClr val="354B5E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" y="4777740"/>
            <a:ext cx="12192001" cy="207899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-1" y="4339096"/>
            <a:ext cx="12192001" cy="1011555"/>
            <a:chOff x="-55" y="6506"/>
            <a:chExt cx="19374" cy="1593"/>
          </a:xfrm>
        </p:grpSpPr>
        <p:sp>
          <p:nvSpPr>
            <p:cNvPr id="6" name="矩形 5"/>
            <p:cNvSpPr/>
            <p:nvPr/>
          </p:nvSpPr>
          <p:spPr>
            <a:xfrm>
              <a:off x="-55" y="7095"/>
              <a:ext cx="9278" cy="2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041" y="7111"/>
              <a:ext cx="9278" cy="2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821" y="6506"/>
              <a:ext cx="1571" cy="1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1137036" y="1788840"/>
            <a:ext cx="9762945" cy="15068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+mn-ea"/>
                <a:ea typeface="+mn-ea"/>
              </a:rPr>
              <a:t>智慧路灯解决方案</a:t>
            </a:r>
            <a:endParaRPr lang="en-US" altLang="zh-CN" sz="60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/>
            <a:r>
              <a:rPr lang="en-US" altLang="zh-C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Introduction of  Products</a:t>
            </a:r>
            <a:endParaRPr lang="en-US" altLang="zh-CN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6" name="图片 15" descr="7393e6d2fc74159836bb16d23f5ad70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6200000">
            <a:off x="6045200" y="-20955"/>
            <a:ext cx="6147435" cy="618998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/>
          <p:nvPr/>
        </p:nvSpPr>
        <p:spPr bwMode="auto">
          <a:xfrm rot="21600000">
            <a:off x="9105234" y="357203"/>
            <a:ext cx="2820050" cy="390133"/>
          </a:xfrm>
          <a:custGeom>
            <a:avLst/>
            <a:gdLst>
              <a:gd name="connsiteX0" fmla="*/ 3119312 w 3393888"/>
              <a:gd name="connsiteY0" fmla="*/ 830306 h 830306"/>
              <a:gd name="connsiteX1" fmla="*/ 2920034 w 3393888"/>
              <a:gd name="connsiteY1" fmla="*/ 830306 h 830306"/>
              <a:gd name="connsiteX2" fmla="*/ 2737766 w 3393888"/>
              <a:gd name="connsiteY2" fmla="*/ 830306 h 830306"/>
              <a:gd name="connsiteX3" fmla="*/ 2720756 w 3393888"/>
              <a:gd name="connsiteY3" fmla="*/ 830306 h 830306"/>
              <a:gd name="connsiteX4" fmla="*/ 2538488 w 3393888"/>
              <a:gd name="connsiteY4" fmla="*/ 830306 h 830306"/>
              <a:gd name="connsiteX5" fmla="*/ 2339210 w 3393888"/>
              <a:gd name="connsiteY5" fmla="*/ 830306 h 830306"/>
              <a:gd name="connsiteX6" fmla="*/ 2334818 w 3393888"/>
              <a:gd name="connsiteY6" fmla="*/ 828994 h 830306"/>
              <a:gd name="connsiteX7" fmla="*/ 2330399 w 3393888"/>
              <a:gd name="connsiteY7" fmla="*/ 830306 h 830306"/>
              <a:gd name="connsiteX8" fmla="*/ 1948853 w 3393888"/>
              <a:gd name="connsiteY8" fmla="*/ 830306 h 830306"/>
              <a:gd name="connsiteX9" fmla="*/ 1944461 w 3393888"/>
              <a:gd name="connsiteY9" fmla="*/ 828994 h 830306"/>
              <a:gd name="connsiteX10" fmla="*/ 1940042 w 3393888"/>
              <a:gd name="connsiteY10" fmla="*/ 830306 h 830306"/>
              <a:gd name="connsiteX11" fmla="*/ 1580314 w 3393888"/>
              <a:gd name="connsiteY11" fmla="*/ 830306 h 830306"/>
              <a:gd name="connsiteX12" fmla="*/ 1558496 w 3393888"/>
              <a:gd name="connsiteY12" fmla="*/ 830306 h 830306"/>
              <a:gd name="connsiteX13" fmla="*/ 1291762 w 3393888"/>
              <a:gd name="connsiteY13" fmla="*/ 830306 h 830306"/>
              <a:gd name="connsiteX14" fmla="*/ 1198768 w 3393888"/>
              <a:gd name="connsiteY14" fmla="*/ 830306 h 830306"/>
              <a:gd name="connsiteX15" fmla="*/ 1133844 w 3393888"/>
              <a:gd name="connsiteY15" fmla="*/ 830306 h 830306"/>
              <a:gd name="connsiteX16" fmla="*/ 910216 w 3393888"/>
              <a:gd name="connsiteY16" fmla="*/ 830306 h 830306"/>
              <a:gd name="connsiteX17" fmla="*/ 798379 w 3393888"/>
              <a:gd name="connsiteY17" fmla="*/ 830306 h 830306"/>
              <a:gd name="connsiteX18" fmla="*/ 752298 w 3393888"/>
              <a:gd name="connsiteY18" fmla="*/ 830306 h 830306"/>
              <a:gd name="connsiteX19" fmla="*/ 655613 w 3393888"/>
              <a:gd name="connsiteY19" fmla="*/ 830306 h 830306"/>
              <a:gd name="connsiteX20" fmla="*/ 416833 w 3393888"/>
              <a:gd name="connsiteY20" fmla="*/ 830306 h 830306"/>
              <a:gd name="connsiteX21" fmla="*/ 274067 w 3393888"/>
              <a:gd name="connsiteY21" fmla="*/ 830306 h 830306"/>
              <a:gd name="connsiteX22" fmla="*/ 200483 w 3393888"/>
              <a:gd name="connsiteY22" fmla="*/ 788041 h 830306"/>
              <a:gd name="connsiteX23" fmla="*/ 9710 w 3393888"/>
              <a:gd name="connsiteY23" fmla="*/ 457418 h 830306"/>
              <a:gd name="connsiteX24" fmla="*/ 9710 w 3393888"/>
              <a:gd name="connsiteY24" fmla="*/ 372888 h 830306"/>
              <a:gd name="connsiteX25" fmla="*/ 200483 w 3393888"/>
              <a:gd name="connsiteY25" fmla="*/ 42265 h 830306"/>
              <a:gd name="connsiteX26" fmla="*/ 274067 w 3393888"/>
              <a:gd name="connsiteY26" fmla="*/ 0 h 830306"/>
              <a:gd name="connsiteX27" fmla="*/ 400007 w 3393888"/>
              <a:gd name="connsiteY27" fmla="*/ 0 h 830306"/>
              <a:gd name="connsiteX28" fmla="*/ 416833 w 3393888"/>
              <a:gd name="connsiteY28" fmla="*/ 0 h 830306"/>
              <a:gd name="connsiteX29" fmla="*/ 494648 w 3393888"/>
              <a:gd name="connsiteY29" fmla="*/ 0 h 830306"/>
              <a:gd name="connsiteX30" fmla="*/ 542773 w 3393888"/>
              <a:gd name="connsiteY30" fmla="*/ 0 h 830306"/>
              <a:gd name="connsiteX31" fmla="*/ 607920 w 3393888"/>
              <a:gd name="connsiteY31" fmla="*/ 0 h 830306"/>
              <a:gd name="connsiteX32" fmla="*/ 637414 w 3393888"/>
              <a:gd name="connsiteY32" fmla="*/ 0 h 830306"/>
              <a:gd name="connsiteX33" fmla="*/ 649651 w 3393888"/>
              <a:gd name="connsiteY33" fmla="*/ 0 h 830306"/>
              <a:gd name="connsiteX34" fmla="*/ 655613 w 3393888"/>
              <a:gd name="connsiteY34" fmla="*/ 0 h 830306"/>
              <a:gd name="connsiteX35" fmla="*/ 750685 w 3393888"/>
              <a:gd name="connsiteY35" fmla="*/ 0 h 830306"/>
              <a:gd name="connsiteX36" fmla="*/ 752298 w 3393888"/>
              <a:gd name="connsiteY36" fmla="*/ 0 h 830306"/>
              <a:gd name="connsiteX37" fmla="*/ 792417 w 3393888"/>
              <a:gd name="connsiteY37" fmla="*/ 0 h 830306"/>
              <a:gd name="connsiteX38" fmla="*/ 798379 w 3393888"/>
              <a:gd name="connsiteY38" fmla="*/ 0 h 830306"/>
              <a:gd name="connsiteX39" fmla="*/ 878238 w 3393888"/>
              <a:gd name="connsiteY39" fmla="*/ 0 h 830306"/>
              <a:gd name="connsiteX40" fmla="*/ 910216 w 3393888"/>
              <a:gd name="connsiteY40" fmla="*/ 0 h 830306"/>
              <a:gd name="connsiteX41" fmla="*/ 972879 w 3393888"/>
              <a:gd name="connsiteY41" fmla="*/ 0 h 830306"/>
              <a:gd name="connsiteX42" fmla="*/ 1036156 w 3393888"/>
              <a:gd name="connsiteY42" fmla="*/ 0 h 830306"/>
              <a:gd name="connsiteX43" fmla="*/ 1086151 w 3393888"/>
              <a:gd name="connsiteY43" fmla="*/ 0 h 830306"/>
              <a:gd name="connsiteX44" fmla="*/ 1127882 w 3393888"/>
              <a:gd name="connsiteY44" fmla="*/ 0 h 830306"/>
              <a:gd name="connsiteX45" fmla="*/ 1130797 w 3393888"/>
              <a:gd name="connsiteY45" fmla="*/ 0 h 830306"/>
              <a:gd name="connsiteX46" fmla="*/ 1133844 w 3393888"/>
              <a:gd name="connsiteY46" fmla="*/ 0 h 830306"/>
              <a:gd name="connsiteX47" fmla="*/ 1198768 w 3393888"/>
              <a:gd name="connsiteY47" fmla="*/ 0 h 830306"/>
              <a:gd name="connsiteX48" fmla="*/ 1244068 w 3393888"/>
              <a:gd name="connsiteY48" fmla="*/ 0 h 830306"/>
              <a:gd name="connsiteX49" fmla="*/ 1285800 w 3393888"/>
              <a:gd name="connsiteY49" fmla="*/ 0 h 830306"/>
              <a:gd name="connsiteX50" fmla="*/ 1291762 w 3393888"/>
              <a:gd name="connsiteY50" fmla="*/ 0 h 830306"/>
              <a:gd name="connsiteX51" fmla="*/ 1324708 w 3393888"/>
              <a:gd name="connsiteY51" fmla="*/ 0 h 830306"/>
              <a:gd name="connsiteX52" fmla="*/ 1532621 w 3393888"/>
              <a:gd name="connsiteY52" fmla="*/ 0 h 830306"/>
              <a:gd name="connsiteX53" fmla="*/ 1558496 w 3393888"/>
              <a:gd name="connsiteY53" fmla="*/ 0 h 830306"/>
              <a:gd name="connsiteX54" fmla="*/ 1574352 w 3393888"/>
              <a:gd name="connsiteY54" fmla="*/ 0 h 830306"/>
              <a:gd name="connsiteX55" fmla="*/ 1580314 w 3393888"/>
              <a:gd name="connsiteY55" fmla="*/ 0 h 830306"/>
              <a:gd name="connsiteX56" fmla="*/ 1684436 w 3393888"/>
              <a:gd name="connsiteY56" fmla="*/ 0 h 830306"/>
              <a:gd name="connsiteX57" fmla="*/ 1940042 w 3393888"/>
              <a:gd name="connsiteY57" fmla="*/ 0 h 830306"/>
              <a:gd name="connsiteX58" fmla="*/ 1944461 w 3393888"/>
              <a:gd name="connsiteY58" fmla="*/ 1312 h 830306"/>
              <a:gd name="connsiteX59" fmla="*/ 1948853 w 3393888"/>
              <a:gd name="connsiteY59" fmla="*/ 0 h 830306"/>
              <a:gd name="connsiteX60" fmla="*/ 2330399 w 3393888"/>
              <a:gd name="connsiteY60" fmla="*/ 0 h 830306"/>
              <a:gd name="connsiteX61" fmla="*/ 2334818 w 3393888"/>
              <a:gd name="connsiteY61" fmla="*/ 1312 h 830306"/>
              <a:gd name="connsiteX62" fmla="*/ 2339210 w 3393888"/>
              <a:gd name="connsiteY62" fmla="*/ 0 h 830306"/>
              <a:gd name="connsiteX63" fmla="*/ 2465150 w 3393888"/>
              <a:gd name="connsiteY63" fmla="*/ 0 h 830306"/>
              <a:gd name="connsiteX64" fmla="*/ 2538488 w 3393888"/>
              <a:gd name="connsiteY64" fmla="*/ 0 h 830306"/>
              <a:gd name="connsiteX65" fmla="*/ 2559791 w 3393888"/>
              <a:gd name="connsiteY65" fmla="*/ 0 h 830306"/>
              <a:gd name="connsiteX66" fmla="*/ 2664428 w 3393888"/>
              <a:gd name="connsiteY66" fmla="*/ 0 h 830306"/>
              <a:gd name="connsiteX67" fmla="*/ 2673062 w 3393888"/>
              <a:gd name="connsiteY67" fmla="*/ 0 h 830306"/>
              <a:gd name="connsiteX68" fmla="*/ 2714794 w 3393888"/>
              <a:gd name="connsiteY68" fmla="*/ 0 h 830306"/>
              <a:gd name="connsiteX69" fmla="*/ 2720756 w 3393888"/>
              <a:gd name="connsiteY69" fmla="*/ 0 h 830306"/>
              <a:gd name="connsiteX70" fmla="*/ 2737766 w 3393888"/>
              <a:gd name="connsiteY70" fmla="*/ 0 h 830306"/>
              <a:gd name="connsiteX71" fmla="*/ 2759069 w 3393888"/>
              <a:gd name="connsiteY71" fmla="*/ 0 h 830306"/>
              <a:gd name="connsiteX72" fmla="*/ 2863706 w 3393888"/>
              <a:gd name="connsiteY72" fmla="*/ 0 h 830306"/>
              <a:gd name="connsiteX73" fmla="*/ 2872340 w 3393888"/>
              <a:gd name="connsiteY73" fmla="*/ 0 h 830306"/>
              <a:gd name="connsiteX74" fmla="*/ 2914072 w 3393888"/>
              <a:gd name="connsiteY74" fmla="*/ 0 h 830306"/>
              <a:gd name="connsiteX75" fmla="*/ 2920034 w 3393888"/>
              <a:gd name="connsiteY75" fmla="*/ 0 h 830306"/>
              <a:gd name="connsiteX76" fmla="*/ 2958347 w 3393888"/>
              <a:gd name="connsiteY76" fmla="*/ 0 h 830306"/>
              <a:gd name="connsiteX77" fmla="*/ 3119312 w 3393888"/>
              <a:gd name="connsiteY77" fmla="*/ 0 h 830306"/>
              <a:gd name="connsiteX78" fmla="*/ 3192896 w 3393888"/>
              <a:gd name="connsiteY78" fmla="*/ 42265 h 830306"/>
              <a:gd name="connsiteX79" fmla="*/ 3383669 w 3393888"/>
              <a:gd name="connsiteY79" fmla="*/ 372888 h 830306"/>
              <a:gd name="connsiteX80" fmla="*/ 3383669 w 3393888"/>
              <a:gd name="connsiteY80" fmla="*/ 457418 h 830306"/>
              <a:gd name="connsiteX81" fmla="*/ 3192896 w 3393888"/>
              <a:gd name="connsiteY81" fmla="*/ 788041 h 830306"/>
              <a:gd name="connsiteX82" fmla="*/ 3119312 w 3393888"/>
              <a:gd name="connsiteY82" fmla="*/ 830306 h 8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393888" h="830306">
                <a:moveTo>
                  <a:pt x="3119312" y="830306"/>
                </a:moveTo>
                <a:lnTo>
                  <a:pt x="2920034" y="830306"/>
                </a:lnTo>
                <a:lnTo>
                  <a:pt x="2737766" y="830306"/>
                </a:lnTo>
                <a:lnTo>
                  <a:pt x="2720756" y="830306"/>
                </a:lnTo>
                <a:lnTo>
                  <a:pt x="2538488" y="830306"/>
                </a:lnTo>
                <a:lnTo>
                  <a:pt x="2339210" y="830306"/>
                </a:lnTo>
                <a:lnTo>
                  <a:pt x="2334818" y="828994"/>
                </a:lnTo>
                <a:lnTo>
                  <a:pt x="2330399" y="830306"/>
                </a:lnTo>
                <a:lnTo>
                  <a:pt x="1948853" y="830306"/>
                </a:lnTo>
                <a:lnTo>
                  <a:pt x="1944461" y="828994"/>
                </a:lnTo>
                <a:lnTo>
                  <a:pt x="1940042" y="830306"/>
                </a:lnTo>
                <a:lnTo>
                  <a:pt x="1580314" y="830306"/>
                </a:lnTo>
                <a:lnTo>
                  <a:pt x="1558496" y="830306"/>
                </a:lnTo>
                <a:lnTo>
                  <a:pt x="1291762" y="830306"/>
                </a:lnTo>
                <a:lnTo>
                  <a:pt x="1198768" y="830306"/>
                </a:lnTo>
                <a:lnTo>
                  <a:pt x="1133844" y="830306"/>
                </a:lnTo>
                <a:lnTo>
                  <a:pt x="910216" y="830306"/>
                </a:lnTo>
                <a:lnTo>
                  <a:pt x="798379" y="830306"/>
                </a:lnTo>
                <a:lnTo>
                  <a:pt x="752298" y="830306"/>
                </a:lnTo>
                <a:lnTo>
                  <a:pt x="655613" y="830306"/>
                </a:lnTo>
                <a:lnTo>
                  <a:pt x="416833" y="830306"/>
                </a:lnTo>
                <a:lnTo>
                  <a:pt x="274067" y="830306"/>
                </a:lnTo>
                <a:cubicBezTo>
                  <a:pt x="247495" y="830306"/>
                  <a:pt x="214109" y="811219"/>
                  <a:pt x="200483" y="788041"/>
                </a:cubicBezTo>
                <a:cubicBezTo>
                  <a:pt x="9710" y="457418"/>
                  <a:pt x="9710" y="457418"/>
                  <a:pt x="9710" y="457418"/>
                </a:cubicBezTo>
                <a:cubicBezTo>
                  <a:pt x="-3236" y="434241"/>
                  <a:pt x="-3236" y="396066"/>
                  <a:pt x="9710" y="372888"/>
                </a:cubicBezTo>
                <a:cubicBezTo>
                  <a:pt x="200483" y="42265"/>
                  <a:pt x="200483" y="42265"/>
                  <a:pt x="200483" y="42265"/>
                </a:cubicBezTo>
                <a:cubicBezTo>
                  <a:pt x="214109" y="19088"/>
                  <a:pt x="247495" y="0"/>
                  <a:pt x="274067" y="0"/>
                </a:cubicBezTo>
                <a:cubicBezTo>
                  <a:pt x="321760" y="0"/>
                  <a:pt x="363492" y="0"/>
                  <a:pt x="400007" y="0"/>
                </a:cubicBezTo>
                <a:lnTo>
                  <a:pt x="416833" y="0"/>
                </a:lnTo>
                <a:lnTo>
                  <a:pt x="494648" y="0"/>
                </a:lnTo>
                <a:lnTo>
                  <a:pt x="542773" y="0"/>
                </a:lnTo>
                <a:lnTo>
                  <a:pt x="607920" y="0"/>
                </a:lnTo>
                <a:lnTo>
                  <a:pt x="637414" y="0"/>
                </a:lnTo>
                <a:lnTo>
                  <a:pt x="649651" y="0"/>
                </a:lnTo>
                <a:cubicBezTo>
                  <a:pt x="655613" y="0"/>
                  <a:pt x="655613" y="0"/>
                  <a:pt x="655613" y="0"/>
                </a:cubicBezTo>
                <a:lnTo>
                  <a:pt x="750685" y="0"/>
                </a:lnTo>
                <a:lnTo>
                  <a:pt x="752298" y="0"/>
                </a:lnTo>
                <a:lnTo>
                  <a:pt x="792417" y="0"/>
                </a:lnTo>
                <a:lnTo>
                  <a:pt x="798379" y="0"/>
                </a:lnTo>
                <a:lnTo>
                  <a:pt x="878238" y="0"/>
                </a:lnTo>
                <a:lnTo>
                  <a:pt x="910216" y="0"/>
                </a:lnTo>
                <a:lnTo>
                  <a:pt x="972879" y="0"/>
                </a:lnTo>
                <a:lnTo>
                  <a:pt x="1036156" y="0"/>
                </a:lnTo>
                <a:lnTo>
                  <a:pt x="1086151" y="0"/>
                </a:lnTo>
                <a:lnTo>
                  <a:pt x="1127882" y="0"/>
                </a:lnTo>
                <a:lnTo>
                  <a:pt x="1130797" y="0"/>
                </a:lnTo>
                <a:lnTo>
                  <a:pt x="1133844" y="0"/>
                </a:lnTo>
                <a:lnTo>
                  <a:pt x="1198768" y="0"/>
                </a:lnTo>
                <a:lnTo>
                  <a:pt x="1244068" y="0"/>
                </a:lnTo>
                <a:lnTo>
                  <a:pt x="1285800" y="0"/>
                </a:lnTo>
                <a:lnTo>
                  <a:pt x="1291762" y="0"/>
                </a:lnTo>
                <a:lnTo>
                  <a:pt x="1324708" y="0"/>
                </a:lnTo>
                <a:cubicBezTo>
                  <a:pt x="1434253" y="0"/>
                  <a:pt x="1496851" y="0"/>
                  <a:pt x="1532621" y="0"/>
                </a:cubicBezTo>
                <a:lnTo>
                  <a:pt x="1558496" y="0"/>
                </a:lnTo>
                <a:lnTo>
                  <a:pt x="1574352" y="0"/>
                </a:lnTo>
                <a:lnTo>
                  <a:pt x="1580314" y="0"/>
                </a:lnTo>
                <a:lnTo>
                  <a:pt x="1684436" y="0"/>
                </a:lnTo>
                <a:cubicBezTo>
                  <a:pt x="1940042" y="0"/>
                  <a:pt x="1940042" y="0"/>
                  <a:pt x="1940042" y="0"/>
                </a:cubicBezTo>
                <a:lnTo>
                  <a:pt x="1944461" y="1312"/>
                </a:lnTo>
                <a:lnTo>
                  <a:pt x="1948853" y="0"/>
                </a:lnTo>
                <a:cubicBezTo>
                  <a:pt x="2330399" y="0"/>
                  <a:pt x="2330399" y="0"/>
                  <a:pt x="2330399" y="0"/>
                </a:cubicBezTo>
                <a:lnTo>
                  <a:pt x="2334818" y="1312"/>
                </a:lnTo>
                <a:lnTo>
                  <a:pt x="2339210" y="0"/>
                </a:lnTo>
                <a:cubicBezTo>
                  <a:pt x="2386903" y="0"/>
                  <a:pt x="2428635" y="0"/>
                  <a:pt x="2465150" y="0"/>
                </a:cubicBezTo>
                <a:lnTo>
                  <a:pt x="2538488" y="0"/>
                </a:lnTo>
                <a:lnTo>
                  <a:pt x="2559791" y="0"/>
                </a:lnTo>
                <a:lnTo>
                  <a:pt x="2664428" y="0"/>
                </a:lnTo>
                <a:lnTo>
                  <a:pt x="2673062" y="0"/>
                </a:lnTo>
                <a:lnTo>
                  <a:pt x="2714794" y="0"/>
                </a:lnTo>
                <a:lnTo>
                  <a:pt x="2720756" y="0"/>
                </a:lnTo>
                <a:lnTo>
                  <a:pt x="2737766" y="0"/>
                </a:lnTo>
                <a:lnTo>
                  <a:pt x="2759069" y="0"/>
                </a:lnTo>
                <a:lnTo>
                  <a:pt x="2863706" y="0"/>
                </a:lnTo>
                <a:lnTo>
                  <a:pt x="2872340" y="0"/>
                </a:lnTo>
                <a:lnTo>
                  <a:pt x="2914072" y="0"/>
                </a:lnTo>
                <a:lnTo>
                  <a:pt x="2920034" y="0"/>
                </a:lnTo>
                <a:lnTo>
                  <a:pt x="2958347" y="0"/>
                </a:lnTo>
                <a:cubicBezTo>
                  <a:pt x="3119312" y="0"/>
                  <a:pt x="3119312" y="0"/>
                  <a:pt x="3119312" y="0"/>
                </a:cubicBezTo>
                <a:cubicBezTo>
                  <a:pt x="3146565" y="0"/>
                  <a:pt x="3179269" y="19088"/>
                  <a:pt x="3192896" y="42265"/>
                </a:cubicBezTo>
                <a:cubicBezTo>
                  <a:pt x="3383669" y="372888"/>
                  <a:pt x="3383669" y="372888"/>
                  <a:pt x="3383669" y="372888"/>
                </a:cubicBezTo>
                <a:cubicBezTo>
                  <a:pt x="3397295" y="396066"/>
                  <a:pt x="3397295" y="434241"/>
                  <a:pt x="3383669" y="457418"/>
                </a:cubicBezTo>
                <a:cubicBezTo>
                  <a:pt x="3192896" y="788041"/>
                  <a:pt x="3192896" y="788041"/>
                  <a:pt x="3192896" y="788041"/>
                </a:cubicBezTo>
                <a:cubicBezTo>
                  <a:pt x="3179269" y="811219"/>
                  <a:pt x="3146565" y="830306"/>
                  <a:pt x="3119312" y="83030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gradFill flip="none" rotWithShape="1">
              <a:gsLst>
                <a:gs pos="100000">
                  <a:schemeClr val="bg1"/>
                </a:gs>
                <a:gs pos="0">
                  <a:srgbClr val="B6B6B6"/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1" compatLnSpc="1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智慧灯杆物理架构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16" y="828024"/>
            <a:ext cx="9720134" cy="58204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3" descr="[%)]31WZG@K}ZU~TTQCKQ6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35" y="1028700"/>
            <a:ext cx="8914130" cy="548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 17"/>
          <p:cNvSpPr/>
          <p:nvPr/>
        </p:nvSpPr>
        <p:spPr bwMode="auto">
          <a:xfrm rot="21600000">
            <a:off x="9105234" y="357203"/>
            <a:ext cx="2820050" cy="390133"/>
          </a:xfrm>
          <a:custGeom>
            <a:avLst/>
            <a:gdLst>
              <a:gd name="connsiteX0" fmla="*/ 3119312 w 3393888"/>
              <a:gd name="connsiteY0" fmla="*/ 830306 h 830306"/>
              <a:gd name="connsiteX1" fmla="*/ 2920034 w 3393888"/>
              <a:gd name="connsiteY1" fmla="*/ 830306 h 830306"/>
              <a:gd name="connsiteX2" fmla="*/ 2737766 w 3393888"/>
              <a:gd name="connsiteY2" fmla="*/ 830306 h 830306"/>
              <a:gd name="connsiteX3" fmla="*/ 2720756 w 3393888"/>
              <a:gd name="connsiteY3" fmla="*/ 830306 h 830306"/>
              <a:gd name="connsiteX4" fmla="*/ 2538488 w 3393888"/>
              <a:gd name="connsiteY4" fmla="*/ 830306 h 830306"/>
              <a:gd name="connsiteX5" fmla="*/ 2339210 w 3393888"/>
              <a:gd name="connsiteY5" fmla="*/ 830306 h 830306"/>
              <a:gd name="connsiteX6" fmla="*/ 2334818 w 3393888"/>
              <a:gd name="connsiteY6" fmla="*/ 828994 h 830306"/>
              <a:gd name="connsiteX7" fmla="*/ 2330399 w 3393888"/>
              <a:gd name="connsiteY7" fmla="*/ 830306 h 830306"/>
              <a:gd name="connsiteX8" fmla="*/ 1948853 w 3393888"/>
              <a:gd name="connsiteY8" fmla="*/ 830306 h 830306"/>
              <a:gd name="connsiteX9" fmla="*/ 1944461 w 3393888"/>
              <a:gd name="connsiteY9" fmla="*/ 828994 h 830306"/>
              <a:gd name="connsiteX10" fmla="*/ 1940042 w 3393888"/>
              <a:gd name="connsiteY10" fmla="*/ 830306 h 830306"/>
              <a:gd name="connsiteX11" fmla="*/ 1580314 w 3393888"/>
              <a:gd name="connsiteY11" fmla="*/ 830306 h 830306"/>
              <a:gd name="connsiteX12" fmla="*/ 1558496 w 3393888"/>
              <a:gd name="connsiteY12" fmla="*/ 830306 h 830306"/>
              <a:gd name="connsiteX13" fmla="*/ 1291762 w 3393888"/>
              <a:gd name="connsiteY13" fmla="*/ 830306 h 830306"/>
              <a:gd name="connsiteX14" fmla="*/ 1198768 w 3393888"/>
              <a:gd name="connsiteY14" fmla="*/ 830306 h 830306"/>
              <a:gd name="connsiteX15" fmla="*/ 1133844 w 3393888"/>
              <a:gd name="connsiteY15" fmla="*/ 830306 h 830306"/>
              <a:gd name="connsiteX16" fmla="*/ 910216 w 3393888"/>
              <a:gd name="connsiteY16" fmla="*/ 830306 h 830306"/>
              <a:gd name="connsiteX17" fmla="*/ 798379 w 3393888"/>
              <a:gd name="connsiteY17" fmla="*/ 830306 h 830306"/>
              <a:gd name="connsiteX18" fmla="*/ 752298 w 3393888"/>
              <a:gd name="connsiteY18" fmla="*/ 830306 h 830306"/>
              <a:gd name="connsiteX19" fmla="*/ 655613 w 3393888"/>
              <a:gd name="connsiteY19" fmla="*/ 830306 h 830306"/>
              <a:gd name="connsiteX20" fmla="*/ 416833 w 3393888"/>
              <a:gd name="connsiteY20" fmla="*/ 830306 h 830306"/>
              <a:gd name="connsiteX21" fmla="*/ 274067 w 3393888"/>
              <a:gd name="connsiteY21" fmla="*/ 830306 h 830306"/>
              <a:gd name="connsiteX22" fmla="*/ 200483 w 3393888"/>
              <a:gd name="connsiteY22" fmla="*/ 788041 h 830306"/>
              <a:gd name="connsiteX23" fmla="*/ 9710 w 3393888"/>
              <a:gd name="connsiteY23" fmla="*/ 457418 h 830306"/>
              <a:gd name="connsiteX24" fmla="*/ 9710 w 3393888"/>
              <a:gd name="connsiteY24" fmla="*/ 372888 h 830306"/>
              <a:gd name="connsiteX25" fmla="*/ 200483 w 3393888"/>
              <a:gd name="connsiteY25" fmla="*/ 42265 h 830306"/>
              <a:gd name="connsiteX26" fmla="*/ 274067 w 3393888"/>
              <a:gd name="connsiteY26" fmla="*/ 0 h 830306"/>
              <a:gd name="connsiteX27" fmla="*/ 400007 w 3393888"/>
              <a:gd name="connsiteY27" fmla="*/ 0 h 830306"/>
              <a:gd name="connsiteX28" fmla="*/ 416833 w 3393888"/>
              <a:gd name="connsiteY28" fmla="*/ 0 h 830306"/>
              <a:gd name="connsiteX29" fmla="*/ 494648 w 3393888"/>
              <a:gd name="connsiteY29" fmla="*/ 0 h 830306"/>
              <a:gd name="connsiteX30" fmla="*/ 542773 w 3393888"/>
              <a:gd name="connsiteY30" fmla="*/ 0 h 830306"/>
              <a:gd name="connsiteX31" fmla="*/ 607920 w 3393888"/>
              <a:gd name="connsiteY31" fmla="*/ 0 h 830306"/>
              <a:gd name="connsiteX32" fmla="*/ 637414 w 3393888"/>
              <a:gd name="connsiteY32" fmla="*/ 0 h 830306"/>
              <a:gd name="connsiteX33" fmla="*/ 649651 w 3393888"/>
              <a:gd name="connsiteY33" fmla="*/ 0 h 830306"/>
              <a:gd name="connsiteX34" fmla="*/ 655613 w 3393888"/>
              <a:gd name="connsiteY34" fmla="*/ 0 h 830306"/>
              <a:gd name="connsiteX35" fmla="*/ 750685 w 3393888"/>
              <a:gd name="connsiteY35" fmla="*/ 0 h 830306"/>
              <a:gd name="connsiteX36" fmla="*/ 752298 w 3393888"/>
              <a:gd name="connsiteY36" fmla="*/ 0 h 830306"/>
              <a:gd name="connsiteX37" fmla="*/ 792417 w 3393888"/>
              <a:gd name="connsiteY37" fmla="*/ 0 h 830306"/>
              <a:gd name="connsiteX38" fmla="*/ 798379 w 3393888"/>
              <a:gd name="connsiteY38" fmla="*/ 0 h 830306"/>
              <a:gd name="connsiteX39" fmla="*/ 878238 w 3393888"/>
              <a:gd name="connsiteY39" fmla="*/ 0 h 830306"/>
              <a:gd name="connsiteX40" fmla="*/ 910216 w 3393888"/>
              <a:gd name="connsiteY40" fmla="*/ 0 h 830306"/>
              <a:gd name="connsiteX41" fmla="*/ 972879 w 3393888"/>
              <a:gd name="connsiteY41" fmla="*/ 0 h 830306"/>
              <a:gd name="connsiteX42" fmla="*/ 1036156 w 3393888"/>
              <a:gd name="connsiteY42" fmla="*/ 0 h 830306"/>
              <a:gd name="connsiteX43" fmla="*/ 1086151 w 3393888"/>
              <a:gd name="connsiteY43" fmla="*/ 0 h 830306"/>
              <a:gd name="connsiteX44" fmla="*/ 1127882 w 3393888"/>
              <a:gd name="connsiteY44" fmla="*/ 0 h 830306"/>
              <a:gd name="connsiteX45" fmla="*/ 1130797 w 3393888"/>
              <a:gd name="connsiteY45" fmla="*/ 0 h 830306"/>
              <a:gd name="connsiteX46" fmla="*/ 1133844 w 3393888"/>
              <a:gd name="connsiteY46" fmla="*/ 0 h 830306"/>
              <a:gd name="connsiteX47" fmla="*/ 1198768 w 3393888"/>
              <a:gd name="connsiteY47" fmla="*/ 0 h 830306"/>
              <a:gd name="connsiteX48" fmla="*/ 1244068 w 3393888"/>
              <a:gd name="connsiteY48" fmla="*/ 0 h 830306"/>
              <a:gd name="connsiteX49" fmla="*/ 1285800 w 3393888"/>
              <a:gd name="connsiteY49" fmla="*/ 0 h 830306"/>
              <a:gd name="connsiteX50" fmla="*/ 1291762 w 3393888"/>
              <a:gd name="connsiteY50" fmla="*/ 0 h 830306"/>
              <a:gd name="connsiteX51" fmla="*/ 1324708 w 3393888"/>
              <a:gd name="connsiteY51" fmla="*/ 0 h 830306"/>
              <a:gd name="connsiteX52" fmla="*/ 1532621 w 3393888"/>
              <a:gd name="connsiteY52" fmla="*/ 0 h 830306"/>
              <a:gd name="connsiteX53" fmla="*/ 1558496 w 3393888"/>
              <a:gd name="connsiteY53" fmla="*/ 0 h 830306"/>
              <a:gd name="connsiteX54" fmla="*/ 1574352 w 3393888"/>
              <a:gd name="connsiteY54" fmla="*/ 0 h 830306"/>
              <a:gd name="connsiteX55" fmla="*/ 1580314 w 3393888"/>
              <a:gd name="connsiteY55" fmla="*/ 0 h 830306"/>
              <a:gd name="connsiteX56" fmla="*/ 1684436 w 3393888"/>
              <a:gd name="connsiteY56" fmla="*/ 0 h 830306"/>
              <a:gd name="connsiteX57" fmla="*/ 1940042 w 3393888"/>
              <a:gd name="connsiteY57" fmla="*/ 0 h 830306"/>
              <a:gd name="connsiteX58" fmla="*/ 1944461 w 3393888"/>
              <a:gd name="connsiteY58" fmla="*/ 1312 h 830306"/>
              <a:gd name="connsiteX59" fmla="*/ 1948853 w 3393888"/>
              <a:gd name="connsiteY59" fmla="*/ 0 h 830306"/>
              <a:gd name="connsiteX60" fmla="*/ 2330399 w 3393888"/>
              <a:gd name="connsiteY60" fmla="*/ 0 h 830306"/>
              <a:gd name="connsiteX61" fmla="*/ 2334818 w 3393888"/>
              <a:gd name="connsiteY61" fmla="*/ 1312 h 830306"/>
              <a:gd name="connsiteX62" fmla="*/ 2339210 w 3393888"/>
              <a:gd name="connsiteY62" fmla="*/ 0 h 830306"/>
              <a:gd name="connsiteX63" fmla="*/ 2465150 w 3393888"/>
              <a:gd name="connsiteY63" fmla="*/ 0 h 830306"/>
              <a:gd name="connsiteX64" fmla="*/ 2538488 w 3393888"/>
              <a:gd name="connsiteY64" fmla="*/ 0 h 830306"/>
              <a:gd name="connsiteX65" fmla="*/ 2559791 w 3393888"/>
              <a:gd name="connsiteY65" fmla="*/ 0 h 830306"/>
              <a:gd name="connsiteX66" fmla="*/ 2664428 w 3393888"/>
              <a:gd name="connsiteY66" fmla="*/ 0 h 830306"/>
              <a:gd name="connsiteX67" fmla="*/ 2673062 w 3393888"/>
              <a:gd name="connsiteY67" fmla="*/ 0 h 830306"/>
              <a:gd name="connsiteX68" fmla="*/ 2714794 w 3393888"/>
              <a:gd name="connsiteY68" fmla="*/ 0 h 830306"/>
              <a:gd name="connsiteX69" fmla="*/ 2720756 w 3393888"/>
              <a:gd name="connsiteY69" fmla="*/ 0 h 830306"/>
              <a:gd name="connsiteX70" fmla="*/ 2737766 w 3393888"/>
              <a:gd name="connsiteY70" fmla="*/ 0 h 830306"/>
              <a:gd name="connsiteX71" fmla="*/ 2759069 w 3393888"/>
              <a:gd name="connsiteY71" fmla="*/ 0 h 830306"/>
              <a:gd name="connsiteX72" fmla="*/ 2863706 w 3393888"/>
              <a:gd name="connsiteY72" fmla="*/ 0 h 830306"/>
              <a:gd name="connsiteX73" fmla="*/ 2872340 w 3393888"/>
              <a:gd name="connsiteY73" fmla="*/ 0 h 830306"/>
              <a:gd name="connsiteX74" fmla="*/ 2914072 w 3393888"/>
              <a:gd name="connsiteY74" fmla="*/ 0 h 830306"/>
              <a:gd name="connsiteX75" fmla="*/ 2920034 w 3393888"/>
              <a:gd name="connsiteY75" fmla="*/ 0 h 830306"/>
              <a:gd name="connsiteX76" fmla="*/ 2958347 w 3393888"/>
              <a:gd name="connsiteY76" fmla="*/ 0 h 830306"/>
              <a:gd name="connsiteX77" fmla="*/ 3119312 w 3393888"/>
              <a:gd name="connsiteY77" fmla="*/ 0 h 830306"/>
              <a:gd name="connsiteX78" fmla="*/ 3192896 w 3393888"/>
              <a:gd name="connsiteY78" fmla="*/ 42265 h 830306"/>
              <a:gd name="connsiteX79" fmla="*/ 3383669 w 3393888"/>
              <a:gd name="connsiteY79" fmla="*/ 372888 h 830306"/>
              <a:gd name="connsiteX80" fmla="*/ 3383669 w 3393888"/>
              <a:gd name="connsiteY80" fmla="*/ 457418 h 830306"/>
              <a:gd name="connsiteX81" fmla="*/ 3192896 w 3393888"/>
              <a:gd name="connsiteY81" fmla="*/ 788041 h 830306"/>
              <a:gd name="connsiteX82" fmla="*/ 3119312 w 3393888"/>
              <a:gd name="connsiteY82" fmla="*/ 830306 h 8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393888" h="830306">
                <a:moveTo>
                  <a:pt x="3119312" y="830306"/>
                </a:moveTo>
                <a:lnTo>
                  <a:pt x="2920034" y="830306"/>
                </a:lnTo>
                <a:lnTo>
                  <a:pt x="2737766" y="830306"/>
                </a:lnTo>
                <a:lnTo>
                  <a:pt x="2720756" y="830306"/>
                </a:lnTo>
                <a:lnTo>
                  <a:pt x="2538488" y="830306"/>
                </a:lnTo>
                <a:lnTo>
                  <a:pt x="2339210" y="830306"/>
                </a:lnTo>
                <a:lnTo>
                  <a:pt x="2334818" y="828994"/>
                </a:lnTo>
                <a:lnTo>
                  <a:pt x="2330399" y="830306"/>
                </a:lnTo>
                <a:lnTo>
                  <a:pt x="1948853" y="830306"/>
                </a:lnTo>
                <a:lnTo>
                  <a:pt x="1944461" y="828994"/>
                </a:lnTo>
                <a:lnTo>
                  <a:pt x="1940042" y="830306"/>
                </a:lnTo>
                <a:lnTo>
                  <a:pt x="1580314" y="830306"/>
                </a:lnTo>
                <a:lnTo>
                  <a:pt x="1558496" y="830306"/>
                </a:lnTo>
                <a:lnTo>
                  <a:pt x="1291762" y="830306"/>
                </a:lnTo>
                <a:lnTo>
                  <a:pt x="1198768" y="830306"/>
                </a:lnTo>
                <a:lnTo>
                  <a:pt x="1133844" y="830306"/>
                </a:lnTo>
                <a:lnTo>
                  <a:pt x="910216" y="830306"/>
                </a:lnTo>
                <a:lnTo>
                  <a:pt x="798379" y="830306"/>
                </a:lnTo>
                <a:lnTo>
                  <a:pt x="752298" y="830306"/>
                </a:lnTo>
                <a:lnTo>
                  <a:pt x="655613" y="830306"/>
                </a:lnTo>
                <a:lnTo>
                  <a:pt x="416833" y="830306"/>
                </a:lnTo>
                <a:lnTo>
                  <a:pt x="274067" y="830306"/>
                </a:lnTo>
                <a:cubicBezTo>
                  <a:pt x="247495" y="830306"/>
                  <a:pt x="214109" y="811219"/>
                  <a:pt x="200483" y="788041"/>
                </a:cubicBezTo>
                <a:cubicBezTo>
                  <a:pt x="9710" y="457418"/>
                  <a:pt x="9710" y="457418"/>
                  <a:pt x="9710" y="457418"/>
                </a:cubicBezTo>
                <a:cubicBezTo>
                  <a:pt x="-3236" y="434241"/>
                  <a:pt x="-3236" y="396066"/>
                  <a:pt x="9710" y="372888"/>
                </a:cubicBezTo>
                <a:cubicBezTo>
                  <a:pt x="200483" y="42265"/>
                  <a:pt x="200483" y="42265"/>
                  <a:pt x="200483" y="42265"/>
                </a:cubicBezTo>
                <a:cubicBezTo>
                  <a:pt x="214109" y="19088"/>
                  <a:pt x="247495" y="0"/>
                  <a:pt x="274067" y="0"/>
                </a:cubicBezTo>
                <a:cubicBezTo>
                  <a:pt x="321760" y="0"/>
                  <a:pt x="363492" y="0"/>
                  <a:pt x="400007" y="0"/>
                </a:cubicBezTo>
                <a:lnTo>
                  <a:pt x="416833" y="0"/>
                </a:lnTo>
                <a:lnTo>
                  <a:pt x="494648" y="0"/>
                </a:lnTo>
                <a:lnTo>
                  <a:pt x="542773" y="0"/>
                </a:lnTo>
                <a:lnTo>
                  <a:pt x="607920" y="0"/>
                </a:lnTo>
                <a:lnTo>
                  <a:pt x="637414" y="0"/>
                </a:lnTo>
                <a:lnTo>
                  <a:pt x="649651" y="0"/>
                </a:lnTo>
                <a:cubicBezTo>
                  <a:pt x="655613" y="0"/>
                  <a:pt x="655613" y="0"/>
                  <a:pt x="655613" y="0"/>
                </a:cubicBezTo>
                <a:lnTo>
                  <a:pt x="750685" y="0"/>
                </a:lnTo>
                <a:lnTo>
                  <a:pt x="752298" y="0"/>
                </a:lnTo>
                <a:lnTo>
                  <a:pt x="792417" y="0"/>
                </a:lnTo>
                <a:lnTo>
                  <a:pt x="798379" y="0"/>
                </a:lnTo>
                <a:lnTo>
                  <a:pt x="878238" y="0"/>
                </a:lnTo>
                <a:lnTo>
                  <a:pt x="910216" y="0"/>
                </a:lnTo>
                <a:lnTo>
                  <a:pt x="972879" y="0"/>
                </a:lnTo>
                <a:lnTo>
                  <a:pt x="1036156" y="0"/>
                </a:lnTo>
                <a:lnTo>
                  <a:pt x="1086151" y="0"/>
                </a:lnTo>
                <a:lnTo>
                  <a:pt x="1127882" y="0"/>
                </a:lnTo>
                <a:lnTo>
                  <a:pt x="1130797" y="0"/>
                </a:lnTo>
                <a:lnTo>
                  <a:pt x="1133844" y="0"/>
                </a:lnTo>
                <a:lnTo>
                  <a:pt x="1198768" y="0"/>
                </a:lnTo>
                <a:lnTo>
                  <a:pt x="1244068" y="0"/>
                </a:lnTo>
                <a:lnTo>
                  <a:pt x="1285800" y="0"/>
                </a:lnTo>
                <a:lnTo>
                  <a:pt x="1291762" y="0"/>
                </a:lnTo>
                <a:lnTo>
                  <a:pt x="1324708" y="0"/>
                </a:lnTo>
                <a:cubicBezTo>
                  <a:pt x="1434253" y="0"/>
                  <a:pt x="1496851" y="0"/>
                  <a:pt x="1532621" y="0"/>
                </a:cubicBezTo>
                <a:lnTo>
                  <a:pt x="1558496" y="0"/>
                </a:lnTo>
                <a:lnTo>
                  <a:pt x="1574352" y="0"/>
                </a:lnTo>
                <a:lnTo>
                  <a:pt x="1580314" y="0"/>
                </a:lnTo>
                <a:lnTo>
                  <a:pt x="1684436" y="0"/>
                </a:lnTo>
                <a:cubicBezTo>
                  <a:pt x="1940042" y="0"/>
                  <a:pt x="1940042" y="0"/>
                  <a:pt x="1940042" y="0"/>
                </a:cubicBezTo>
                <a:lnTo>
                  <a:pt x="1944461" y="1312"/>
                </a:lnTo>
                <a:lnTo>
                  <a:pt x="1948853" y="0"/>
                </a:lnTo>
                <a:cubicBezTo>
                  <a:pt x="2330399" y="0"/>
                  <a:pt x="2330399" y="0"/>
                  <a:pt x="2330399" y="0"/>
                </a:cubicBezTo>
                <a:lnTo>
                  <a:pt x="2334818" y="1312"/>
                </a:lnTo>
                <a:lnTo>
                  <a:pt x="2339210" y="0"/>
                </a:lnTo>
                <a:cubicBezTo>
                  <a:pt x="2386903" y="0"/>
                  <a:pt x="2428635" y="0"/>
                  <a:pt x="2465150" y="0"/>
                </a:cubicBezTo>
                <a:lnTo>
                  <a:pt x="2538488" y="0"/>
                </a:lnTo>
                <a:lnTo>
                  <a:pt x="2559791" y="0"/>
                </a:lnTo>
                <a:lnTo>
                  <a:pt x="2664428" y="0"/>
                </a:lnTo>
                <a:lnTo>
                  <a:pt x="2673062" y="0"/>
                </a:lnTo>
                <a:lnTo>
                  <a:pt x="2714794" y="0"/>
                </a:lnTo>
                <a:lnTo>
                  <a:pt x="2720756" y="0"/>
                </a:lnTo>
                <a:lnTo>
                  <a:pt x="2737766" y="0"/>
                </a:lnTo>
                <a:lnTo>
                  <a:pt x="2759069" y="0"/>
                </a:lnTo>
                <a:lnTo>
                  <a:pt x="2863706" y="0"/>
                </a:lnTo>
                <a:lnTo>
                  <a:pt x="2872340" y="0"/>
                </a:lnTo>
                <a:lnTo>
                  <a:pt x="2914072" y="0"/>
                </a:lnTo>
                <a:lnTo>
                  <a:pt x="2920034" y="0"/>
                </a:lnTo>
                <a:lnTo>
                  <a:pt x="2958347" y="0"/>
                </a:lnTo>
                <a:cubicBezTo>
                  <a:pt x="3119312" y="0"/>
                  <a:pt x="3119312" y="0"/>
                  <a:pt x="3119312" y="0"/>
                </a:cubicBezTo>
                <a:cubicBezTo>
                  <a:pt x="3146565" y="0"/>
                  <a:pt x="3179269" y="19088"/>
                  <a:pt x="3192896" y="42265"/>
                </a:cubicBezTo>
                <a:cubicBezTo>
                  <a:pt x="3383669" y="372888"/>
                  <a:pt x="3383669" y="372888"/>
                  <a:pt x="3383669" y="372888"/>
                </a:cubicBezTo>
                <a:cubicBezTo>
                  <a:pt x="3397295" y="396066"/>
                  <a:pt x="3397295" y="434241"/>
                  <a:pt x="3383669" y="457418"/>
                </a:cubicBezTo>
                <a:cubicBezTo>
                  <a:pt x="3192896" y="788041"/>
                  <a:pt x="3192896" y="788041"/>
                  <a:pt x="3192896" y="788041"/>
                </a:cubicBezTo>
                <a:cubicBezTo>
                  <a:pt x="3179269" y="811219"/>
                  <a:pt x="3146565" y="830306"/>
                  <a:pt x="3119312" y="83030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gradFill flip="none" rotWithShape="1">
              <a:gsLst>
                <a:gs pos="100000">
                  <a:schemeClr val="bg1"/>
                </a:gs>
                <a:gs pos="0">
                  <a:srgbClr val="B6B6B6"/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1" compatLnSpc="1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智慧灯杆网络拓扑结构</a:t>
            </a:r>
            <a:endParaRPr lang="en-US" altLang="zh-CN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" y="542455"/>
            <a:ext cx="12189429" cy="631554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任意多边形 17"/>
          <p:cNvSpPr/>
          <p:nvPr/>
        </p:nvSpPr>
        <p:spPr bwMode="auto">
          <a:xfrm rot="21600000">
            <a:off x="9105234" y="152098"/>
            <a:ext cx="2820050" cy="390133"/>
          </a:xfrm>
          <a:custGeom>
            <a:avLst/>
            <a:gdLst>
              <a:gd name="connsiteX0" fmla="*/ 3119312 w 3393888"/>
              <a:gd name="connsiteY0" fmla="*/ 830306 h 830306"/>
              <a:gd name="connsiteX1" fmla="*/ 2920034 w 3393888"/>
              <a:gd name="connsiteY1" fmla="*/ 830306 h 830306"/>
              <a:gd name="connsiteX2" fmla="*/ 2737766 w 3393888"/>
              <a:gd name="connsiteY2" fmla="*/ 830306 h 830306"/>
              <a:gd name="connsiteX3" fmla="*/ 2720756 w 3393888"/>
              <a:gd name="connsiteY3" fmla="*/ 830306 h 830306"/>
              <a:gd name="connsiteX4" fmla="*/ 2538488 w 3393888"/>
              <a:gd name="connsiteY4" fmla="*/ 830306 h 830306"/>
              <a:gd name="connsiteX5" fmla="*/ 2339210 w 3393888"/>
              <a:gd name="connsiteY5" fmla="*/ 830306 h 830306"/>
              <a:gd name="connsiteX6" fmla="*/ 2334818 w 3393888"/>
              <a:gd name="connsiteY6" fmla="*/ 828994 h 830306"/>
              <a:gd name="connsiteX7" fmla="*/ 2330399 w 3393888"/>
              <a:gd name="connsiteY7" fmla="*/ 830306 h 830306"/>
              <a:gd name="connsiteX8" fmla="*/ 1948853 w 3393888"/>
              <a:gd name="connsiteY8" fmla="*/ 830306 h 830306"/>
              <a:gd name="connsiteX9" fmla="*/ 1944461 w 3393888"/>
              <a:gd name="connsiteY9" fmla="*/ 828994 h 830306"/>
              <a:gd name="connsiteX10" fmla="*/ 1940042 w 3393888"/>
              <a:gd name="connsiteY10" fmla="*/ 830306 h 830306"/>
              <a:gd name="connsiteX11" fmla="*/ 1580314 w 3393888"/>
              <a:gd name="connsiteY11" fmla="*/ 830306 h 830306"/>
              <a:gd name="connsiteX12" fmla="*/ 1558496 w 3393888"/>
              <a:gd name="connsiteY12" fmla="*/ 830306 h 830306"/>
              <a:gd name="connsiteX13" fmla="*/ 1291762 w 3393888"/>
              <a:gd name="connsiteY13" fmla="*/ 830306 h 830306"/>
              <a:gd name="connsiteX14" fmla="*/ 1198768 w 3393888"/>
              <a:gd name="connsiteY14" fmla="*/ 830306 h 830306"/>
              <a:gd name="connsiteX15" fmla="*/ 1133844 w 3393888"/>
              <a:gd name="connsiteY15" fmla="*/ 830306 h 830306"/>
              <a:gd name="connsiteX16" fmla="*/ 910216 w 3393888"/>
              <a:gd name="connsiteY16" fmla="*/ 830306 h 830306"/>
              <a:gd name="connsiteX17" fmla="*/ 798379 w 3393888"/>
              <a:gd name="connsiteY17" fmla="*/ 830306 h 830306"/>
              <a:gd name="connsiteX18" fmla="*/ 752298 w 3393888"/>
              <a:gd name="connsiteY18" fmla="*/ 830306 h 830306"/>
              <a:gd name="connsiteX19" fmla="*/ 655613 w 3393888"/>
              <a:gd name="connsiteY19" fmla="*/ 830306 h 830306"/>
              <a:gd name="connsiteX20" fmla="*/ 416833 w 3393888"/>
              <a:gd name="connsiteY20" fmla="*/ 830306 h 830306"/>
              <a:gd name="connsiteX21" fmla="*/ 274067 w 3393888"/>
              <a:gd name="connsiteY21" fmla="*/ 830306 h 830306"/>
              <a:gd name="connsiteX22" fmla="*/ 200483 w 3393888"/>
              <a:gd name="connsiteY22" fmla="*/ 788041 h 830306"/>
              <a:gd name="connsiteX23" fmla="*/ 9710 w 3393888"/>
              <a:gd name="connsiteY23" fmla="*/ 457418 h 830306"/>
              <a:gd name="connsiteX24" fmla="*/ 9710 w 3393888"/>
              <a:gd name="connsiteY24" fmla="*/ 372888 h 830306"/>
              <a:gd name="connsiteX25" fmla="*/ 200483 w 3393888"/>
              <a:gd name="connsiteY25" fmla="*/ 42265 h 830306"/>
              <a:gd name="connsiteX26" fmla="*/ 274067 w 3393888"/>
              <a:gd name="connsiteY26" fmla="*/ 0 h 830306"/>
              <a:gd name="connsiteX27" fmla="*/ 400007 w 3393888"/>
              <a:gd name="connsiteY27" fmla="*/ 0 h 830306"/>
              <a:gd name="connsiteX28" fmla="*/ 416833 w 3393888"/>
              <a:gd name="connsiteY28" fmla="*/ 0 h 830306"/>
              <a:gd name="connsiteX29" fmla="*/ 494648 w 3393888"/>
              <a:gd name="connsiteY29" fmla="*/ 0 h 830306"/>
              <a:gd name="connsiteX30" fmla="*/ 542773 w 3393888"/>
              <a:gd name="connsiteY30" fmla="*/ 0 h 830306"/>
              <a:gd name="connsiteX31" fmla="*/ 607920 w 3393888"/>
              <a:gd name="connsiteY31" fmla="*/ 0 h 830306"/>
              <a:gd name="connsiteX32" fmla="*/ 637414 w 3393888"/>
              <a:gd name="connsiteY32" fmla="*/ 0 h 830306"/>
              <a:gd name="connsiteX33" fmla="*/ 649651 w 3393888"/>
              <a:gd name="connsiteY33" fmla="*/ 0 h 830306"/>
              <a:gd name="connsiteX34" fmla="*/ 655613 w 3393888"/>
              <a:gd name="connsiteY34" fmla="*/ 0 h 830306"/>
              <a:gd name="connsiteX35" fmla="*/ 750685 w 3393888"/>
              <a:gd name="connsiteY35" fmla="*/ 0 h 830306"/>
              <a:gd name="connsiteX36" fmla="*/ 752298 w 3393888"/>
              <a:gd name="connsiteY36" fmla="*/ 0 h 830306"/>
              <a:gd name="connsiteX37" fmla="*/ 792417 w 3393888"/>
              <a:gd name="connsiteY37" fmla="*/ 0 h 830306"/>
              <a:gd name="connsiteX38" fmla="*/ 798379 w 3393888"/>
              <a:gd name="connsiteY38" fmla="*/ 0 h 830306"/>
              <a:gd name="connsiteX39" fmla="*/ 878238 w 3393888"/>
              <a:gd name="connsiteY39" fmla="*/ 0 h 830306"/>
              <a:gd name="connsiteX40" fmla="*/ 910216 w 3393888"/>
              <a:gd name="connsiteY40" fmla="*/ 0 h 830306"/>
              <a:gd name="connsiteX41" fmla="*/ 972879 w 3393888"/>
              <a:gd name="connsiteY41" fmla="*/ 0 h 830306"/>
              <a:gd name="connsiteX42" fmla="*/ 1036156 w 3393888"/>
              <a:gd name="connsiteY42" fmla="*/ 0 h 830306"/>
              <a:gd name="connsiteX43" fmla="*/ 1086151 w 3393888"/>
              <a:gd name="connsiteY43" fmla="*/ 0 h 830306"/>
              <a:gd name="connsiteX44" fmla="*/ 1127882 w 3393888"/>
              <a:gd name="connsiteY44" fmla="*/ 0 h 830306"/>
              <a:gd name="connsiteX45" fmla="*/ 1130797 w 3393888"/>
              <a:gd name="connsiteY45" fmla="*/ 0 h 830306"/>
              <a:gd name="connsiteX46" fmla="*/ 1133844 w 3393888"/>
              <a:gd name="connsiteY46" fmla="*/ 0 h 830306"/>
              <a:gd name="connsiteX47" fmla="*/ 1198768 w 3393888"/>
              <a:gd name="connsiteY47" fmla="*/ 0 h 830306"/>
              <a:gd name="connsiteX48" fmla="*/ 1244068 w 3393888"/>
              <a:gd name="connsiteY48" fmla="*/ 0 h 830306"/>
              <a:gd name="connsiteX49" fmla="*/ 1285800 w 3393888"/>
              <a:gd name="connsiteY49" fmla="*/ 0 h 830306"/>
              <a:gd name="connsiteX50" fmla="*/ 1291762 w 3393888"/>
              <a:gd name="connsiteY50" fmla="*/ 0 h 830306"/>
              <a:gd name="connsiteX51" fmla="*/ 1324708 w 3393888"/>
              <a:gd name="connsiteY51" fmla="*/ 0 h 830306"/>
              <a:gd name="connsiteX52" fmla="*/ 1532621 w 3393888"/>
              <a:gd name="connsiteY52" fmla="*/ 0 h 830306"/>
              <a:gd name="connsiteX53" fmla="*/ 1558496 w 3393888"/>
              <a:gd name="connsiteY53" fmla="*/ 0 h 830306"/>
              <a:gd name="connsiteX54" fmla="*/ 1574352 w 3393888"/>
              <a:gd name="connsiteY54" fmla="*/ 0 h 830306"/>
              <a:gd name="connsiteX55" fmla="*/ 1580314 w 3393888"/>
              <a:gd name="connsiteY55" fmla="*/ 0 h 830306"/>
              <a:gd name="connsiteX56" fmla="*/ 1684436 w 3393888"/>
              <a:gd name="connsiteY56" fmla="*/ 0 h 830306"/>
              <a:gd name="connsiteX57" fmla="*/ 1940042 w 3393888"/>
              <a:gd name="connsiteY57" fmla="*/ 0 h 830306"/>
              <a:gd name="connsiteX58" fmla="*/ 1944461 w 3393888"/>
              <a:gd name="connsiteY58" fmla="*/ 1312 h 830306"/>
              <a:gd name="connsiteX59" fmla="*/ 1948853 w 3393888"/>
              <a:gd name="connsiteY59" fmla="*/ 0 h 830306"/>
              <a:gd name="connsiteX60" fmla="*/ 2330399 w 3393888"/>
              <a:gd name="connsiteY60" fmla="*/ 0 h 830306"/>
              <a:gd name="connsiteX61" fmla="*/ 2334818 w 3393888"/>
              <a:gd name="connsiteY61" fmla="*/ 1312 h 830306"/>
              <a:gd name="connsiteX62" fmla="*/ 2339210 w 3393888"/>
              <a:gd name="connsiteY62" fmla="*/ 0 h 830306"/>
              <a:gd name="connsiteX63" fmla="*/ 2465150 w 3393888"/>
              <a:gd name="connsiteY63" fmla="*/ 0 h 830306"/>
              <a:gd name="connsiteX64" fmla="*/ 2538488 w 3393888"/>
              <a:gd name="connsiteY64" fmla="*/ 0 h 830306"/>
              <a:gd name="connsiteX65" fmla="*/ 2559791 w 3393888"/>
              <a:gd name="connsiteY65" fmla="*/ 0 h 830306"/>
              <a:gd name="connsiteX66" fmla="*/ 2664428 w 3393888"/>
              <a:gd name="connsiteY66" fmla="*/ 0 h 830306"/>
              <a:gd name="connsiteX67" fmla="*/ 2673062 w 3393888"/>
              <a:gd name="connsiteY67" fmla="*/ 0 h 830306"/>
              <a:gd name="connsiteX68" fmla="*/ 2714794 w 3393888"/>
              <a:gd name="connsiteY68" fmla="*/ 0 h 830306"/>
              <a:gd name="connsiteX69" fmla="*/ 2720756 w 3393888"/>
              <a:gd name="connsiteY69" fmla="*/ 0 h 830306"/>
              <a:gd name="connsiteX70" fmla="*/ 2737766 w 3393888"/>
              <a:gd name="connsiteY70" fmla="*/ 0 h 830306"/>
              <a:gd name="connsiteX71" fmla="*/ 2759069 w 3393888"/>
              <a:gd name="connsiteY71" fmla="*/ 0 h 830306"/>
              <a:gd name="connsiteX72" fmla="*/ 2863706 w 3393888"/>
              <a:gd name="connsiteY72" fmla="*/ 0 h 830306"/>
              <a:gd name="connsiteX73" fmla="*/ 2872340 w 3393888"/>
              <a:gd name="connsiteY73" fmla="*/ 0 h 830306"/>
              <a:gd name="connsiteX74" fmla="*/ 2914072 w 3393888"/>
              <a:gd name="connsiteY74" fmla="*/ 0 h 830306"/>
              <a:gd name="connsiteX75" fmla="*/ 2920034 w 3393888"/>
              <a:gd name="connsiteY75" fmla="*/ 0 h 830306"/>
              <a:gd name="connsiteX76" fmla="*/ 2958347 w 3393888"/>
              <a:gd name="connsiteY76" fmla="*/ 0 h 830306"/>
              <a:gd name="connsiteX77" fmla="*/ 3119312 w 3393888"/>
              <a:gd name="connsiteY77" fmla="*/ 0 h 830306"/>
              <a:gd name="connsiteX78" fmla="*/ 3192896 w 3393888"/>
              <a:gd name="connsiteY78" fmla="*/ 42265 h 830306"/>
              <a:gd name="connsiteX79" fmla="*/ 3383669 w 3393888"/>
              <a:gd name="connsiteY79" fmla="*/ 372888 h 830306"/>
              <a:gd name="connsiteX80" fmla="*/ 3383669 w 3393888"/>
              <a:gd name="connsiteY80" fmla="*/ 457418 h 830306"/>
              <a:gd name="connsiteX81" fmla="*/ 3192896 w 3393888"/>
              <a:gd name="connsiteY81" fmla="*/ 788041 h 830306"/>
              <a:gd name="connsiteX82" fmla="*/ 3119312 w 3393888"/>
              <a:gd name="connsiteY82" fmla="*/ 830306 h 8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393888" h="830306">
                <a:moveTo>
                  <a:pt x="3119312" y="830306"/>
                </a:moveTo>
                <a:lnTo>
                  <a:pt x="2920034" y="830306"/>
                </a:lnTo>
                <a:lnTo>
                  <a:pt x="2737766" y="830306"/>
                </a:lnTo>
                <a:lnTo>
                  <a:pt x="2720756" y="830306"/>
                </a:lnTo>
                <a:lnTo>
                  <a:pt x="2538488" y="830306"/>
                </a:lnTo>
                <a:lnTo>
                  <a:pt x="2339210" y="830306"/>
                </a:lnTo>
                <a:lnTo>
                  <a:pt x="2334818" y="828994"/>
                </a:lnTo>
                <a:lnTo>
                  <a:pt x="2330399" y="830306"/>
                </a:lnTo>
                <a:lnTo>
                  <a:pt x="1948853" y="830306"/>
                </a:lnTo>
                <a:lnTo>
                  <a:pt x="1944461" y="828994"/>
                </a:lnTo>
                <a:lnTo>
                  <a:pt x="1940042" y="830306"/>
                </a:lnTo>
                <a:lnTo>
                  <a:pt x="1580314" y="830306"/>
                </a:lnTo>
                <a:lnTo>
                  <a:pt x="1558496" y="830306"/>
                </a:lnTo>
                <a:lnTo>
                  <a:pt x="1291762" y="830306"/>
                </a:lnTo>
                <a:lnTo>
                  <a:pt x="1198768" y="830306"/>
                </a:lnTo>
                <a:lnTo>
                  <a:pt x="1133844" y="830306"/>
                </a:lnTo>
                <a:lnTo>
                  <a:pt x="910216" y="830306"/>
                </a:lnTo>
                <a:lnTo>
                  <a:pt x="798379" y="830306"/>
                </a:lnTo>
                <a:lnTo>
                  <a:pt x="752298" y="830306"/>
                </a:lnTo>
                <a:lnTo>
                  <a:pt x="655613" y="830306"/>
                </a:lnTo>
                <a:lnTo>
                  <a:pt x="416833" y="830306"/>
                </a:lnTo>
                <a:lnTo>
                  <a:pt x="274067" y="830306"/>
                </a:lnTo>
                <a:cubicBezTo>
                  <a:pt x="247495" y="830306"/>
                  <a:pt x="214109" y="811219"/>
                  <a:pt x="200483" y="788041"/>
                </a:cubicBezTo>
                <a:cubicBezTo>
                  <a:pt x="9710" y="457418"/>
                  <a:pt x="9710" y="457418"/>
                  <a:pt x="9710" y="457418"/>
                </a:cubicBezTo>
                <a:cubicBezTo>
                  <a:pt x="-3236" y="434241"/>
                  <a:pt x="-3236" y="396066"/>
                  <a:pt x="9710" y="372888"/>
                </a:cubicBezTo>
                <a:cubicBezTo>
                  <a:pt x="200483" y="42265"/>
                  <a:pt x="200483" y="42265"/>
                  <a:pt x="200483" y="42265"/>
                </a:cubicBezTo>
                <a:cubicBezTo>
                  <a:pt x="214109" y="19088"/>
                  <a:pt x="247495" y="0"/>
                  <a:pt x="274067" y="0"/>
                </a:cubicBezTo>
                <a:cubicBezTo>
                  <a:pt x="321760" y="0"/>
                  <a:pt x="363492" y="0"/>
                  <a:pt x="400007" y="0"/>
                </a:cubicBezTo>
                <a:lnTo>
                  <a:pt x="416833" y="0"/>
                </a:lnTo>
                <a:lnTo>
                  <a:pt x="494648" y="0"/>
                </a:lnTo>
                <a:lnTo>
                  <a:pt x="542773" y="0"/>
                </a:lnTo>
                <a:lnTo>
                  <a:pt x="607920" y="0"/>
                </a:lnTo>
                <a:lnTo>
                  <a:pt x="637414" y="0"/>
                </a:lnTo>
                <a:lnTo>
                  <a:pt x="649651" y="0"/>
                </a:lnTo>
                <a:cubicBezTo>
                  <a:pt x="655613" y="0"/>
                  <a:pt x="655613" y="0"/>
                  <a:pt x="655613" y="0"/>
                </a:cubicBezTo>
                <a:lnTo>
                  <a:pt x="750685" y="0"/>
                </a:lnTo>
                <a:lnTo>
                  <a:pt x="752298" y="0"/>
                </a:lnTo>
                <a:lnTo>
                  <a:pt x="792417" y="0"/>
                </a:lnTo>
                <a:lnTo>
                  <a:pt x="798379" y="0"/>
                </a:lnTo>
                <a:lnTo>
                  <a:pt x="878238" y="0"/>
                </a:lnTo>
                <a:lnTo>
                  <a:pt x="910216" y="0"/>
                </a:lnTo>
                <a:lnTo>
                  <a:pt x="972879" y="0"/>
                </a:lnTo>
                <a:lnTo>
                  <a:pt x="1036156" y="0"/>
                </a:lnTo>
                <a:lnTo>
                  <a:pt x="1086151" y="0"/>
                </a:lnTo>
                <a:lnTo>
                  <a:pt x="1127882" y="0"/>
                </a:lnTo>
                <a:lnTo>
                  <a:pt x="1130797" y="0"/>
                </a:lnTo>
                <a:lnTo>
                  <a:pt x="1133844" y="0"/>
                </a:lnTo>
                <a:lnTo>
                  <a:pt x="1198768" y="0"/>
                </a:lnTo>
                <a:lnTo>
                  <a:pt x="1244068" y="0"/>
                </a:lnTo>
                <a:lnTo>
                  <a:pt x="1285800" y="0"/>
                </a:lnTo>
                <a:lnTo>
                  <a:pt x="1291762" y="0"/>
                </a:lnTo>
                <a:lnTo>
                  <a:pt x="1324708" y="0"/>
                </a:lnTo>
                <a:cubicBezTo>
                  <a:pt x="1434253" y="0"/>
                  <a:pt x="1496851" y="0"/>
                  <a:pt x="1532621" y="0"/>
                </a:cubicBezTo>
                <a:lnTo>
                  <a:pt x="1558496" y="0"/>
                </a:lnTo>
                <a:lnTo>
                  <a:pt x="1574352" y="0"/>
                </a:lnTo>
                <a:lnTo>
                  <a:pt x="1580314" y="0"/>
                </a:lnTo>
                <a:lnTo>
                  <a:pt x="1684436" y="0"/>
                </a:lnTo>
                <a:cubicBezTo>
                  <a:pt x="1940042" y="0"/>
                  <a:pt x="1940042" y="0"/>
                  <a:pt x="1940042" y="0"/>
                </a:cubicBezTo>
                <a:lnTo>
                  <a:pt x="1944461" y="1312"/>
                </a:lnTo>
                <a:lnTo>
                  <a:pt x="1948853" y="0"/>
                </a:lnTo>
                <a:cubicBezTo>
                  <a:pt x="2330399" y="0"/>
                  <a:pt x="2330399" y="0"/>
                  <a:pt x="2330399" y="0"/>
                </a:cubicBezTo>
                <a:lnTo>
                  <a:pt x="2334818" y="1312"/>
                </a:lnTo>
                <a:lnTo>
                  <a:pt x="2339210" y="0"/>
                </a:lnTo>
                <a:cubicBezTo>
                  <a:pt x="2386903" y="0"/>
                  <a:pt x="2428635" y="0"/>
                  <a:pt x="2465150" y="0"/>
                </a:cubicBezTo>
                <a:lnTo>
                  <a:pt x="2538488" y="0"/>
                </a:lnTo>
                <a:lnTo>
                  <a:pt x="2559791" y="0"/>
                </a:lnTo>
                <a:lnTo>
                  <a:pt x="2664428" y="0"/>
                </a:lnTo>
                <a:lnTo>
                  <a:pt x="2673062" y="0"/>
                </a:lnTo>
                <a:lnTo>
                  <a:pt x="2714794" y="0"/>
                </a:lnTo>
                <a:lnTo>
                  <a:pt x="2720756" y="0"/>
                </a:lnTo>
                <a:lnTo>
                  <a:pt x="2737766" y="0"/>
                </a:lnTo>
                <a:lnTo>
                  <a:pt x="2759069" y="0"/>
                </a:lnTo>
                <a:lnTo>
                  <a:pt x="2863706" y="0"/>
                </a:lnTo>
                <a:lnTo>
                  <a:pt x="2872340" y="0"/>
                </a:lnTo>
                <a:lnTo>
                  <a:pt x="2914072" y="0"/>
                </a:lnTo>
                <a:lnTo>
                  <a:pt x="2920034" y="0"/>
                </a:lnTo>
                <a:lnTo>
                  <a:pt x="2958347" y="0"/>
                </a:lnTo>
                <a:cubicBezTo>
                  <a:pt x="3119312" y="0"/>
                  <a:pt x="3119312" y="0"/>
                  <a:pt x="3119312" y="0"/>
                </a:cubicBezTo>
                <a:cubicBezTo>
                  <a:pt x="3146565" y="0"/>
                  <a:pt x="3179269" y="19088"/>
                  <a:pt x="3192896" y="42265"/>
                </a:cubicBezTo>
                <a:cubicBezTo>
                  <a:pt x="3383669" y="372888"/>
                  <a:pt x="3383669" y="372888"/>
                  <a:pt x="3383669" y="372888"/>
                </a:cubicBezTo>
                <a:cubicBezTo>
                  <a:pt x="3397295" y="396066"/>
                  <a:pt x="3397295" y="434241"/>
                  <a:pt x="3383669" y="457418"/>
                </a:cubicBezTo>
                <a:cubicBezTo>
                  <a:pt x="3192896" y="788041"/>
                  <a:pt x="3192896" y="788041"/>
                  <a:pt x="3192896" y="788041"/>
                </a:cubicBezTo>
                <a:cubicBezTo>
                  <a:pt x="3179269" y="811219"/>
                  <a:pt x="3146565" y="830306"/>
                  <a:pt x="3119312" y="83030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gradFill flip="none" rotWithShape="1">
              <a:gsLst>
                <a:gs pos="100000">
                  <a:schemeClr val="bg1"/>
                </a:gs>
                <a:gs pos="0">
                  <a:srgbClr val="B6B6B6"/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1" compatLnSpc="1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智慧路灯杆软件平台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3603667"/>
            <a:ext cx="39723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FF0000"/>
                </a:solidFill>
              </a:rPr>
              <a:t>在</a:t>
            </a:r>
            <a:r>
              <a:rPr lang="en-US" altLang="zh-CN" sz="1400" b="1" dirty="0">
                <a:solidFill>
                  <a:srgbClr val="FF0000"/>
                </a:solidFill>
              </a:rPr>
              <a:t>GIS</a:t>
            </a:r>
            <a:r>
              <a:rPr lang="zh-CN" altLang="en-US" sz="1400" b="1" dirty="0">
                <a:solidFill>
                  <a:srgbClr val="FF0000"/>
                </a:solidFill>
              </a:rPr>
              <a:t>地理信息系统中显示智慧路灯杆的分布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FF0000"/>
                </a:solidFill>
              </a:rPr>
              <a:t>点击地图上智慧路灯杆图标，查看集成在该灯杆体上智能应用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>
                <a:solidFill>
                  <a:srgbClr val="FF0000"/>
                </a:solidFill>
              </a:rPr>
              <a:t>系统及设备状态信息、运维信息、数据统计信息标签化，支持自定义显示信息标签的数量与类型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4" y="1086034"/>
            <a:ext cx="1541545" cy="251763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29" r="238" b="9663"/>
          <a:stretch>
            <a:fillRect/>
          </a:stretch>
        </p:blipFill>
        <p:spPr>
          <a:xfrm>
            <a:off x="14605" y="40459"/>
            <a:ext cx="12162971" cy="677817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57185" y="1805305"/>
            <a:ext cx="4234815" cy="3246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000" dirty="0"/>
              <a:t>CHAPTER</a:t>
            </a:r>
            <a:endParaRPr lang="en-US" altLang="zh-CN" sz="6000" dirty="0"/>
          </a:p>
          <a:p>
            <a:pPr algn="r"/>
            <a:r>
              <a:rPr lang="en-US" altLang="zh-CN" sz="6000" dirty="0">
                <a:sym typeface="+mn-ea"/>
              </a:rPr>
              <a:t>THREE</a:t>
            </a:r>
            <a:endParaRPr lang="zh-CN" altLang="en-US" sz="6000" dirty="0"/>
          </a:p>
        </p:txBody>
      </p:sp>
      <p:sp>
        <p:nvSpPr>
          <p:cNvPr id="15362" name="文本框 11"/>
          <p:cNvSpPr txBox="1"/>
          <p:nvPr/>
        </p:nvSpPr>
        <p:spPr>
          <a:xfrm>
            <a:off x="839788" y="4129088"/>
            <a:ext cx="6973887" cy="358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r">
              <a:lnSpc>
                <a:spcPct val="125000"/>
              </a:lnSpc>
              <a:spcAft>
                <a:spcPts val="800"/>
              </a:spcAft>
            </a:pPr>
            <a:r>
              <a:rPr lang="en-US" altLang="x-none" sz="1400" dirty="0">
                <a:solidFill>
                  <a:schemeClr val="bg1"/>
                </a:solidFill>
                <a:latin typeface="Segoe UI" panose="020B0502040204020203" pitchFamily="2" charset="0"/>
                <a:ea typeface="微软雅黑" panose="020B0503020204020204" pitchFamily="2" charset="-122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7609" y="2367280"/>
            <a:ext cx="3030706" cy="2124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4000" dirty="0">
                <a:solidFill>
                  <a:srgbClr val="D74B4B"/>
                </a:solidFill>
                <a:latin typeface="+mn-ea"/>
                <a:sym typeface="+mn-ea"/>
              </a:rPr>
              <a:t>    智慧灯杆</a:t>
            </a:r>
            <a:endParaRPr lang="en-US" altLang="zh-CN" sz="4000" dirty="0">
              <a:solidFill>
                <a:srgbClr val="D74B4B"/>
              </a:solidFill>
              <a:latin typeface="+mn-ea"/>
              <a:sym typeface="+mn-ea"/>
            </a:endParaRPr>
          </a:p>
          <a:p>
            <a:pPr lvl="0"/>
            <a:r>
              <a:rPr lang="en-US" altLang="zh-CN" dirty="0">
                <a:solidFill>
                  <a:srgbClr val="354B5E"/>
                </a:solidFill>
                <a:sym typeface="+mn-ea"/>
              </a:rPr>
              <a:t>SMART STREET LAMP-POST</a:t>
            </a:r>
            <a:endParaRPr lang="zh-CN" altLang="en-US" dirty="0">
              <a:solidFill>
                <a:srgbClr val="354B5E"/>
              </a:solidFill>
              <a:sym typeface="+mn-ea"/>
            </a:endParaRPr>
          </a:p>
        </p:txBody>
      </p:sp>
    </p:spTree>
  </p:cSld>
  <p:clrMapOvr>
    <a:masterClrMapping/>
  </p:clrMapOvr>
  <p:transition>
    <p:cover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文本框 28"/>
          <p:cNvSpPr txBox="1"/>
          <p:nvPr/>
        </p:nvSpPr>
        <p:spPr>
          <a:xfrm>
            <a:off x="482228" y="2204487"/>
            <a:ext cx="4484135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60680" indent="-36068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475F77"/>
                </a:solidFill>
              </a:rPr>
              <a:t>造型艺术化、可定制化</a:t>
            </a:r>
            <a:endParaRPr lang="zh-CN" altLang="en-US" sz="2400" dirty="0">
              <a:solidFill>
                <a:srgbClr val="475F77"/>
              </a:solidFill>
              <a:sym typeface="微软雅黑" panose="020B0503020204020204" pitchFamily="2" charset="-122"/>
            </a:endParaRPr>
          </a:p>
          <a:p>
            <a:pPr marL="360680" indent="-36068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475F77"/>
                </a:solidFill>
              </a:rPr>
              <a:t>多个功能模块，菜单选择，功能定制化</a:t>
            </a:r>
            <a:endParaRPr lang="en-US" altLang="zh-CN" sz="2400" dirty="0">
              <a:solidFill>
                <a:srgbClr val="475F77"/>
              </a:solidFill>
            </a:endParaRPr>
          </a:p>
          <a:p>
            <a:pPr marL="360680" indent="-36068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475F77"/>
                </a:solidFill>
              </a:rPr>
              <a:t>可观的运营收入</a:t>
            </a:r>
            <a:endParaRPr lang="en-US" altLang="zh-CN" sz="2400" dirty="0">
              <a:solidFill>
                <a:srgbClr val="475F77"/>
              </a:solidFill>
            </a:endParaRPr>
          </a:p>
          <a:p>
            <a:pPr marL="360680" indent="-36068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475F77"/>
                </a:solidFill>
              </a:rPr>
              <a:t>丰富应用场景配置</a:t>
            </a:r>
            <a:endParaRPr lang="zh-CN" altLang="en-US" sz="2400" dirty="0">
              <a:solidFill>
                <a:srgbClr val="475F77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409708" y="641241"/>
            <a:ext cx="5903616" cy="5890521"/>
            <a:chOff x="5452426" y="641241"/>
            <a:chExt cx="5903616" cy="5890521"/>
          </a:xfrm>
        </p:grpSpPr>
        <p:grpSp>
          <p:nvGrpSpPr>
            <p:cNvPr id="29703" name="组合 19"/>
            <p:cNvGrpSpPr/>
            <p:nvPr/>
          </p:nvGrpSpPr>
          <p:grpSpPr>
            <a:xfrm>
              <a:off x="5452426" y="2212844"/>
              <a:ext cx="5903616" cy="3066133"/>
              <a:chOff x="3246414" y="2314563"/>
              <a:chExt cx="5652972" cy="2935980"/>
            </a:xfrm>
          </p:grpSpPr>
          <p:sp>
            <p:nvSpPr>
              <p:cNvPr id="29704" name="TextBox 11"/>
              <p:cNvSpPr txBox="1"/>
              <p:nvPr/>
            </p:nvSpPr>
            <p:spPr>
              <a:xfrm>
                <a:off x="3246414" y="2314563"/>
                <a:ext cx="1714512" cy="5599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en-US" altLang="x-none" sz="1600" dirty="0" err="1">
                    <a:solidFill>
                      <a:srgbClr val="354B5E"/>
                    </a:solidFill>
                    <a:cs typeface="+mn-ea"/>
                  </a:rPr>
                  <a:t>智慧照明</a:t>
                </a:r>
                <a:endParaRPr lang="en-US" altLang="x-none" sz="1600" dirty="0">
                  <a:solidFill>
                    <a:srgbClr val="354B5E"/>
                  </a:solidFill>
                  <a:cs typeface="+mn-ea"/>
                </a:endParaRPr>
              </a:p>
              <a:p>
                <a:pPr algn="ctr"/>
                <a:r>
                  <a:rPr lang="en-US" altLang="x-none" sz="1600" dirty="0" err="1">
                    <a:solidFill>
                      <a:srgbClr val="354B5E"/>
                    </a:solidFill>
                    <a:cs typeface="+mn-ea"/>
                  </a:rPr>
                  <a:t>模块</a:t>
                </a:r>
                <a:endParaRPr lang="en-US" altLang="x-none" sz="1600" dirty="0">
                  <a:solidFill>
                    <a:srgbClr val="354B5E"/>
                  </a:solidFill>
                  <a:cs typeface="+mn-ea"/>
                </a:endParaRPr>
              </a:p>
            </p:txBody>
          </p:sp>
          <p:sp>
            <p:nvSpPr>
              <p:cNvPr id="29705" name="TextBox 12"/>
              <p:cNvSpPr txBox="1"/>
              <p:nvPr/>
            </p:nvSpPr>
            <p:spPr>
              <a:xfrm>
                <a:off x="3889754" y="3156314"/>
                <a:ext cx="634615" cy="3228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r"/>
                <a:r>
                  <a:rPr lang="en-US" altLang="x-none" sz="1600" dirty="0">
                    <a:solidFill>
                      <a:srgbClr val="354B5E"/>
                    </a:solidFill>
                    <a:cs typeface="+mn-ea"/>
                  </a:rPr>
                  <a:t>WIFI</a:t>
                </a:r>
                <a:endParaRPr lang="en-US" altLang="x-none" sz="1600" dirty="0">
                  <a:solidFill>
                    <a:srgbClr val="354B5E"/>
                  </a:solidFill>
                  <a:cs typeface="+mn-ea"/>
                </a:endParaRPr>
              </a:p>
            </p:txBody>
          </p:sp>
          <p:sp>
            <p:nvSpPr>
              <p:cNvPr id="29706" name="TextBox 13"/>
              <p:cNvSpPr txBox="1"/>
              <p:nvPr/>
            </p:nvSpPr>
            <p:spPr>
              <a:xfrm>
                <a:off x="3476654" y="4026514"/>
                <a:ext cx="1047716" cy="3228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r"/>
                <a:r>
                  <a:rPr lang="en-US" altLang="x-none" sz="1600" dirty="0">
                    <a:solidFill>
                      <a:srgbClr val="354B5E"/>
                    </a:solidFill>
                    <a:cs typeface="+mn-ea"/>
                  </a:rPr>
                  <a:t>气象采集</a:t>
                </a:r>
                <a:endParaRPr lang="en-US" altLang="x-none" sz="1600" dirty="0">
                  <a:solidFill>
                    <a:srgbClr val="354B5E"/>
                  </a:solidFill>
                  <a:latin typeface="微软雅黑" panose="020B0503020204020204" pitchFamily="2" charset="-122"/>
                  <a:cs typeface="+mn-ea"/>
                </a:endParaRPr>
              </a:p>
            </p:txBody>
          </p:sp>
          <p:sp>
            <p:nvSpPr>
              <p:cNvPr id="29707" name="TextBox 14"/>
              <p:cNvSpPr txBox="1"/>
              <p:nvPr/>
            </p:nvSpPr>
            <p:spPr>
              <a:xfrm>
                <a:off x="3476654" y="4927670"/>
                <a:ext cx="1047718" cy="3228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r"/>
                <a:r>
                  <a:rPr lang="en-US" altLang="x-none" sz="1600" dirty="0">
                    <a:solidFill>
                      <a:srgbClr val="354B5E"/>
                    </a:solidFill>
                    <a:cs typeface="+mn-ea"/>
                  </a:rPr>
                  <a:t>智能识别</a:t>
                </a:r>
                <a:endParaRPr lang="en-US" altLang="x-none" sz="1600" dirty="0">
                  <a:solidFill>
                    <a:srgbClr val="354B5E"/>
                  </a:solidFill>
                  <a:latin typeface="微软雅黑" panose="020B0503020204020204" pitchFamily="2" charset="-122"/>
                  <a:cs typeface="+mn-ea"/>
                </a:endParaRPr>
              </a:p>
            </p:txBody>
          </p:sp>
          <p:sp>
            <p:nvSpPr>
              <p:cNvPr id="29708" name="TextBox 15"/>
              <p:cNvSpPr txBox="1"/>
              <p:nvPr/>
            </p:nvSpPr>
            <p:spPr>
              <a:xfrm>
                <a:off x="7524606" y="2398342"/>
                <a:ext cx="1363306" cy="3228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1600" dirty="0">
                    <a:solidFill>
                      <a:srgbClr val="354B5E"/>
                    </a:solidFill>
                    <a:cs typeface="+mn-ea"/>
                  </a:rPr>
                  <a:t>交互</a:t>
                </a:r>
                <a:r>
                  <a:rPr lang="en-US" altLang="x-none" sz="1600" dirty="0">
                    <a:solidFill>
                      <a:srgbClr val="354B5E"/>
                    </a:solidFill>
                    <a:cs typeface="+mn-ea"/>
                  </a:rPr>
                  <a:t>式显示屏</a:t>
                </a:r>
                <a:endParaRPr lang="en-US" altLang="x-none" sz="1600" dirty="0">
                  <a:solidFill>
                    <a:srgbClr val="354B5E"/>
                  </a:solidFill>
                  <a:cs typeface="+mn-ea"/>
                </a:endParaRPr>
              </a:p>
            </p:txBody>
          </p:sp>
          <p:sp>
            <p:nvSpPr>
              <p:cNvPr id="29709" name="TextBox 16"/>
              <p:cNvSpPr txBox="1"/>
              <p:nvPr/>
            </p:nvSpPr>
            <p:spPr>
              <a:xfrm>
                <a:off x="7524769" y="3156314"/>
                <a:ext cx="1001999" cy="3228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1600" dirty="0">
                    <a:solidFill>
                      <a:srgbClr val="354B5E"/>
                    </a:solidFill>
                    <a:cs typeface="+mn-ea"/>
                  </a:rPr>
                  <a:t>视频</a:t>
                </a:r>
                <a:r>
                  <a:rPr lang="en-US" altLang="x-none" sz="1600" dirty="0" err="1">
                    <a:solidFill>
                      <a:srgbClr val="354B5E"/>
                    </a:solidFill>
                    <a:cs typeface="+mn-ea"/>
                  </a:rPr>
                  <a:t>模块</a:t>
                </a:r>
                <a:endParaRPr lang="en-US" altLang="x-none" sz="1600" dirty="0">
                  <a:solidFill>
                    <a:srgbClr val="354B5E"/>
                  </a:solidFill>
                  <a:cs typeface="+mn-ea"/>
                </a:endParaRPr>
              </a:p>
            </p:txBody>
          </p:sp>
          <p:sp>
            <p:nvSpPr>
              <p:cNvPr id="29710" name="TextBox 17"/>
              <p:cNvSpPr txBox="1"/>
              <p:nvPr/>
            </p:nvSpPr>
            <p:spPr>
              <a:xfrm>
                <a:off x="7524606" y="4026514"/>
                <a:ext cx="1374780" cy="3228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1600" dirty="0">
                    <a:solidFill>
                      <a:srgbClr val="354B5E"/>
                    </a:solidFill>
                    <a:cs typeface="+mn-ea"/>
                  </a:rPr>
                  <a:t>通</a:t>
                </a:r>
                <a:r>
                  <a:rPr lang="en-US" altLang="x-none" sz="1600" dirty="0">
                    <a:solidFill>
                      <a:srgbClr val="354B5E"/>
                    </a:solidFill>
                    <a:cs typeface="+mn-ea"/>
                  </a:rPr>
                  <a:t>讯</a:t>
                </a:r>
                <a:r>
                  <a:rPr lang="zh-CN" altLang="en-US" sz="1600" dirty="0">
                    <a:solidFill>
                      <a:srgbClr val="354B5E"/>
                    </a:solidFill>
                    <a:cs typeface="+mn-ea"/>
                  </a:rPr>
                  <a:t>信</a:t>
                </a:r>
                <a:r>
                  <a:rPr lang="en-US" altLang="x-none" sz="1600" dirty="0">
                    <a:solidFill>
                      <a:srgbClr val="354B5E"/>
                    </a:solidFill>
                    <a:cs typeface="+mn-ea"/>
                  </a:rPr>
                  <a:t>号发射</a:t>
                </a:r>
                <a:endParaRPr lang="en-US" altLang="x-none" sz="1600" dirty="0">
                  <a:solidFill>
                    <a:srgbClr val="354B5E"/>
                  </a:solidFill>
                  <a:cs typeface="+mn-ea"/>
                </a:endParaRPr>
              </a:p>
            </p:txBody>
          </p:sp>
          <p:sp>
            <p:nvSpPr>
              <p:cNvPr id="29711" name="TextBox 18"/>
              <p:cNvSpPr txBox="1"/>
              <p:nvPr/>
            </p:nvSpPr>
            <p:spPr>
              <a:xfrm>
                <a:off x="7524768" y="4927671"/>
                <a:ext cx="1002000" cy="3228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1600" dirty="0">
                    <a:solidFill>
                      <a:srgbClr val="354B5E"/>
                    </a:solidFill>
                    <a:cs typeface="+mn-ea"/>
                  </a:rPr>
                  <a:t>汽</a:t>
                </a:r>
                <a:r>
                  <a:rPr lang="en-US" altLang="x-none" sz="1600" dirty="0">
                    <a:solidFill>
                      <a:srgbClr val="354B5E"/>
                    </a:solidFill>
                    <a:cs typeface="+mn-ea"/>
                  </a:rPr>
                  <a:t>车充电</a:t>
                </a:r>
                <a:endParaRPr lang="en-US" altLang="x-none" sz="1600" dirty="0">
                  <a:solidFill>
                    <a:srgbClr val="354B5E"/>
                  </a:solidFill>
                  <a:cs typeface="+mn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987543" y="641241"/>
              <a:ext cx="2797606" cy="5890521"/>
              <a:chOff x="12167" y="813"/>
              <a:chExt cx="4773" cy="9626"/>
            </a:xfrm>
          </p:grpSpPr>
          <p:pic>
            <p:nvPicPr>
              <p:cNvPr id="6" name="图片 5" descr="图片1_副本_副本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167" y="813"/>
                <a:ext cx="4741" cy="9586"/>
              </a:xfrm>
              <a:prstGeom prst="rect">
                <a:avLst/>
              </a:prstGeom>
            </p:spPr>
          </p:pic>
          <p:pic>
            <p:nvPicPr>
              <p:cNvPr id="29712" name="图片 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148" y="3449"/>
                <a:ext cx="760" cy="70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9713" name="组合 6"/>
              <p:cNvGrpSpPr/>
              <p:nvPr/>
            </p:nvGrpSpPr>
            <p:grpSpPr>
              <a:xfrm>
                <a:off x="12235" y="4770"/>
                <a:ext cx="4705" cy="728"/>
                <a:chOff x="11850" y="4625"/>
                <a:chExt cx="4706" cy="728"/>
              </a:xfrm>
            </p:grpSpPr>
            <p:pic>
              <p:nvPicPr>
                <p:cNvPr id="29714" name="图片 1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1850" y="4625"/>
                  <a:ext cx="661" cy="6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9715" name="图片 3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5828" y="4625"/>
                  <a:ext cx="728" cy="7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4" name="图片 3" descr="QQ图片20170525114633_副本_副本_副本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555" y="1319"/>
                <a:ext cx="1438" cy="9120"/>
              </a:xfrm>
              <a:prstGeom prst="rect">
                <a:avLst/>
              </a:prstGeom>
            </p:spPr>
          </p:pic>
        </p:grpSp>
      </p:grpSp>
      <p:sp>
        <p:nvSpPr>
          <p:cNvPr id="21" name="矩形 20"/>
          <p:cNvSpPr/>
          <p:nvPr/>
        </p:nvSpPr>
        <p:spPr>
          <a:xfrm>
            <a:off x="925573" y="641241"/>
            <a:ext cx="2749471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dirty="0">
                <a:solidFill>
                  <a:srgbClr val="475F77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智慧灯杆</a:t>
            </a:r>
            <a:endParaRPr lang="en-US" altLang="zh-CN" sz="4000" dirty="0">
              <a:solidFill>
                <a:srgbClr val="475F77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SMART STREET LIGHTING</a:t>
            </a:r>
            <a:endParaRPr lang="zh-CN" altLang="en-US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1925" y="420764"/>
            <a:ext cx="30515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智慧灯杆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SMART STREET LAMP-POST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03485"/>
            <a:ext cx="12192000" cy="535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3088" y="1958256"/>
            <a:ext cx="1629526" cy="35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581" y="1970392"/>
            <a:ext cx="1522865" cy="35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6244" y="1969461"/>
            <a:ext cx="1341264" cy="354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779" y="2086348"/>
            <a:ext cx="7216402" cy="382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1925" y="420764"/>
            <a:ext cx="30515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智慧灯杆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SMART STREET LAMP-POST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03485"/>
            <a:ext cx="12192000" cy="535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图片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23288" y="1820002"/>
            <a:ext cx="1951038" cy="35433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6660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1126966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48732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400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231" y="1654760"/>
            <a:ext cx="1597878" cy="366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307" y="2532180"/>
            <a:ext cx="6899526" cy="324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" y="1820001"/>
            <a:ext cx="972120" cy="357099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1481472"/>
            <a:ext cx="12192001" cy="53765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25573" y="641241"/>
            <a:ext cx="428835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dirty="0">
                <a:solidFill>
                  <a:srgbClr val="475F77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智慧路灯配备设施</a:t>
            </a:r>
            <a:endParaRPr lang="en-US" altLang="zh-CN" sz="4000" dirty="0">
              <a:solidFill>
                <a:srgbClr val="475F77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CITY MANAGEMENT PLATFORM</a:t>
            </a:r>
            <a:endParaRPr lang="zh-CN" altLang="en-US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78168" y="1645127"/>
            <a:ext cx="4140000" cy="1440000"/>
          </a:xfrm>
          <a:prstGeom prst="rect">
            <a:avLst/>
          </a:prstGeom>
          <a:solidFill>
            <a:srgbClr val="47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sym typeface="+mn-ea"/>
              </a:rPr>
              <a:t>光纤</a:t>
            </a:r>
            <a:endParaRPr lang="en-US" altLang="zh-CN" sz="2400" b="1" dirty="0">
              <a:solidFill>
                <a:srgbClr val="FFFFFF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大于</a:t>
            </a:r>
            <a:r>
              <a:rPr lang="en-US" altLang="zh-CN" b="1" dirty="0">
                <a:solidFill>
                  <a:srgbClr val="FFFFFF"/>
                </a:solidFill>
                <a:sym typeface="+mn-ea"/>
              </a:rPr>
              <a:t>50M</a:t>
            </a:r>
            <a:r>
              <a:rPr lang="zh-CN" altLang="en-US" b="1" dirty="0">
                <a:solidFill>
                  <a:srgbClr val="FFFFFF"/>
                </a:solidFill>
                <a:sym typeface="+mn-ea"/>
              </a:rPr>
              <a:t>的上下行带宽</a:t>
            </a:r>
            <a:endParaRPr lang="en-US" altLang="zh-CN" b="1" dirty="0">
              <a:solidFill>
                <a:srgbClr val="FFFFFF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供音频、视频大流量数据传输</a:t>
            </a:r>
            <a:endParaRPr lang="zh-CN" altLang="en-US" b="1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51230" y="3604894"/>
            <a:ext cx="4910560" cy="1336376"/>
          </a:xfrm>
          <a:prstGeom prst="rect">
            <a:avLst/>
          </a:prstGeom>
          <a:solidFill>
            <a:srgbClr val="47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sym typeface="+mn-ea"/>
              </a:rPr>
              <a:t>设备走线</a:t>
            </a:r>
            <a:endParaRPr lang="en-US" altLang="zh-CN" sz="2400" b="1" dirty="0">
              <a:solidFill>
                <a:srgbClr val="FFFFFF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信号线、直流电、交流电进行分离式、轨道化走线</a:t>
            </a:r>
            <a:endParaRPr lang="en-US" altLang="zh-CN" b="1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8168" y="3249683"/>
            <a:ext cx="4140000" cy="1440000"/>
          </a:xfrm>
          <a:prstGeom prst="rect">
            <a:avLst/>
          </a:prstGeom>
          <a:solidFill>
            <a:srgbClr val="47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sym typeface="+mn-ea"/>
              </a:rPr>
              <a:t>防雷</a:t>
            </a:r>
            <a:endParaRPr lang="en-US" altLang="zh-CN" sz="2400" b="1" dirty="0">
              <a:solidFill>
                <a:srgbClr val="FFFFFF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配备串联式浪涌防护器</a:t>
            </a:r>
            <a:endParaRPr lang="en-US" altLang="zh-CN" b="1" dirty="0">
              <a:solidFill>
                <a:srgbClr val="FFFFFF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b="1" dirty="0">
                <a:solidFill>
                  <a:srgbClr val="FFFFFF"/>
                </a:solidFill>
                <a:sym typeface="+mn-ea"/>
              </a:rPr>
              <a:t>Up&gt;1.2Kv, In(8/20</a:t>
            </a:r>
            <a:r>
              <a:rPr lang="el-GR" altLang="zh-CN" b="1" dirty="0">
                <a:solidFill>
                  <a:srgbClr val="FFFFFF"/>
                </a:solidFill>
                <a:sym typeface="+mn-ea"/>
              </a:rPr>
              <a:t>μ</a:t>
            </a:r>
            <a:r>
              <a:rPr lang="en-US" altLang="zh-CN" b="1" dirty="0">
                <a:solidFill>
                  <a:srgbClr val="FFFFFF"/>
                </a:solidFill>
                <a:sym typeface="+mn-ea"/>
              </a:rPr>
              <a:t>s): 5KA</a:t>
            </a:r>
            <a:endParaRPr lang="zh-CN" altLang="en-US" b="1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0584" y="4889407"/>
            <a:ext cx="4140000" cy="1800000"/>
          </a:xfrm>
          <a:prstGeom prst="rect">
            <a:avLst/>
          </a:prstGeom>
          <a:solidFill>
            <a:srgbClr val="47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sym typeface="+mn-ea"/>
              </a:rPr>
              <a:t>直流供电</a:t>
            </a:r>
            <a:endParaRPr lang="en-US" altLang="zh-CN" sz="2400" b="1" dirty="0">
              <a:solidFill>
                <a:srgbClr val="FFFFFF"/>
              </a:solidFill>
              <a:sym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配电容量大于</a:t>
            </a:r>
            <a:r>
              <a:rPr lang="en-US" altLang="zh-CN" b="1" dirty="0">
                <a:solidFill>
                  <a:srgbClr val="FFFFFF"/>
                </a:solidFill>
                <a:sym typeface="+mn-ea"/>
              </a:rPr>
              <a:t>3KW</a:t>
            </a:r>
            <a:endParaRPr lang="en-US" altLang="zh-CN" b="1" dirty="0">
              <a:solidFill>
                <a:srgbClr val="FFFFFF"/>
              </a:solidFill>
              <a:sym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>
                <a:solidFill>
                  <a:srgbClr val="FFFFFF"/>
                </a:solidFill>
                <a:sym typeface="+mn-ea"/>
              </a:rPr>
              <a:t>DC 12V/24V/48V </a:t>
            </a:r>
            <a:r>
              <a:rPr lang="zh-CN" altLang="en-US" b="1" dirty="0">
                <a:solidFill>
                  <a:srgbClr val="FFFFFF"/>
                </a:solidFill>
                <a:sym typeface="+mn-ea"/>
              </a:rPr>
              <a:t>直流供电，按需配备</a:t>
            </a:r>
            <a:endParaRPr lang="zh-CN" altLang="en-US" b="1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55693" y="1644158"/>
            <a:ext cx="4870939" cy="1828804"/>
          </a:xfrm>
          <a:prstGeom prst="rect">
            <a:avLst/>
          </a:prstGeom>
          <a:solidFill>
            <a:srgbClr val="47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sym typeface="+mn-ea"/>
              </a:rPr>
              <a:t>交流配电</a:t>
            </a:r>
            <a:endParaRPr lang="en-US" altLang="zh-CN" sz="2400" b="1" dirty="0">
              <a:solidFill>
                <a:srgbClr val="FFFFFF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交流市电引入容量可达</a:t>
            </a:r>
            <a:r>
              <a:rPr lang="en-US" altLang="zh-CN" b="1" dirty="0">
                <a:solidFill>
                  <a:srgbClr val="FFFFFF"/>
                </a:solidFill>
                <a:sym typeface="+mn-ea"/>
              </a:rPr>
              <a:t>20KW</a:t>
            </a:r>
            <a:r>
              <a:rPr lang="zh-CN" altLang="en-US" b="1" dirty="0">
                <a:solidFill>
                  <a:srgbClr val="FFFFFF"/>
                </a:solidFill>
                <a:sym typeface="+mn-ea"/>
              </a:rPr>
              <a:t>（汽车充电）</a:t>
            </a:r>
            <a:endParaRPr lang="en-US" altLang="zh-CN" b="1" dirty="0">
              <a:solidFill>
                <a:srgbClr val="FFFFFF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照明、交流充电桩、显示屏、传感器、插座等均由交流配电箱的输出分路引接</a:t>
            </a:r>
            <a:endParaRPr lang="zh-CN" altLang="en-US" b="1" dirty="0">
              <a:solidFill>
                <a:srgbClr val="FFFFFF"/>
              </a:solidFill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45374" y="5064369"/>
            <a:ext cx="4910560" cy="1582613"/>
          </a:xfrm>
          <a:prstGeom prst="rect">
            <a:avLst/>
          </a:prstGeom>
          <a:solidFill>
            <a:srgbClr val="475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FF"/>
                </a:solidFill>
                <a:sym typeface="+mn-ea"/>
              </a:rPr>
              <a:t>蓄电池</a:t>
            </a:r>
            <a:endParaRPr lang="en-US" altLang="zh-CN" sz="2400" b="1" dirty="0">
              <a:solidFill>
                <a:srgbClr val="FFFFFF"/>
              </a:solidFill>
              <a:sym typeface="+mn-ea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zh-CN" altLang="en-US" b="1" dirty="0">
                <a:solidFill>
                  <a:srgbClr val="FFFFFF"/>
                </a:solidFill>
                <a:sym typeface="+mn-ea"/>
              </a:rPr>
              <a:t>配电箱预留空间放置蓄电池组，按需配备</a:t>
            </a:r>
            <a:endParaRPr lang="en-US" altLang="zh-CN" b="1" dirty="0">
              <a:solidFill>
                <a:srgbClr val="FFFFFF"/>
              </a:solidFill>
              <a:sym typeface="+mn-ea"/>
            </a:endParaRPr>
          </a:p>
        </p:txBody>
      </p:sp>
    </p:spTree>
  </p:cSld>
  <p:clrMapOvr>
    <a:masterClrMapping/>
  </p:clrMapOvr>
  <p:transition>
    <p:cover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3682" y="586217"/>
            <a:ext cx="3262432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000" dirty="0">
                <a:solidFill>
                  <a:srgbClr val="475F77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智慧城市建设</a:t>
            </a:r>
            <a:endParaRPr lang="en-US" altLang="zh-CN" sz="4000" dirty="0">
              <a:solidFill>
                <a:srgbClr val="475F77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14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SMART CITY BUILD</a:t>
            </a:r>
            <a:endParaRPr lang="zh-CN" altLang="en-US" sz="1400" dirty="0">
              <a:solidFill>
                <a:srgbClr val="FFFFFF">
                  <a:lumMod val="50000"/>
                </a:srgb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717"/>
            <a:ext cx="12192000" cy="5300283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5885794" y="728869"/>
            <a:ext cx="601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微软雅黑 Light" panose="020B0502040204020203" charset="-122"/>
              </a:rPr>
              <a:t>以智慧灯杆为载体，结合市政建设规划，打造未来智慧城市。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cover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21115122216&amp;di=a7cec9004256d13ff5ca8bd307c7e515&amp;imgtype=0&amp;src=http%3A%2F%2Fimgsrc.baidu.com%2Fimage%2Fc0%253Dshijue1%252C0%252C0%252C294%252C40%2Fsign%3Dd76e761fc33d70cf58f7a24e90b5bb75%2F3ac79f3df8dcd10012f1dc07788b4710b9122fa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 b="4966"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957185" y="1805305"/>
            <a:ext cx="4234815" cy="3246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000" dirty="0"/>
              <a:t>CHAPTER</a:t>
            </a:r>
            <a:endParaRPr lang="en-US" altLang="zh-CN" sz="6000" dirty="0"/>
          </a:p>
          <a:p>
            <a:pPr algn="r"/>
            <a:r>
              <a:rPr lang="en-US" altLang="zh-CN" sz="6000" dirty="0">
                <a:sym typeface="+mn-ea"/>
              </a:rPr>
              <a:t>Four</a:t>
            </a:r>
            <a:endParaRPr lang="zh-CN" altLang="en-US" sz="6000" dirty="0"/>
          </a:p>
        </p:txBody>
      </p:sp>
      <p:sp>
        <p:nvSpPr>
          <p:cNvPr id="15362" name="文本框 11"/>
          <p:cNvSpPr txBox="1"/>
          <p:nvPr/>
        </p:nvSpPr>
        <p:spPr>
          <a:xfrm>
            <a:off x="839788" y="4129088"/>
            <a:ext cx="6973887" cy="358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r">
              <a:lnSpc>
                <a:spcPct val="125000"/>
              </a:lnSpc>
              <a:spcAft>
                <a:spcPts val="800"/>
              </a:spcAft>
            </a:pPr>
            <a:r>
              <a:rPr lang="en-US" altLang="x-none" sz="1400" dirty="0">
                <a:solidFill>
                  <a:schemeClr val="bg1"/>
                </a:solidFill>
                <a:latin typeface="Segoe UI" panose="020B0502040204020203" pitchFamily="2" charset="0"/>
                <a:ea typeface="微软雅黑" panose="020B0503020204020204" pitchFamily="2" charset="-122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29990" y="2367280"/>
            <a:ext cx="4378325" cy="2124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4000" dirty="0">
                <a:solidFill>
                  <a:srgbClr val="D74B4B"/>
                </a:solidFill>
                <a:latin typeface="+mn-ea"/>
                <a:sym typeface="+mn-ea"/>
              </a:rPr>
              <a:t>      </a:t>
            </a:r>
            <a:r>
              <a:rPr lang="en-US" altLang="zh-CN" sz="4000" dirty="0">
                <a:solidFill>
                  <a:srgbClr val="D74B4B"/>
                </a:solidFill>
                <a:latin typeface="+mn-ea"/>
                <a:sym typeface="+mn-ea"/>
              </a:rPr>
              <a:t>5G</a:t>
            </a:r>
            <a:r>
              <a:rPr lang="zh-CN" altLang="en-US" sz="4000" dirty="0">
                <a:solidFill>
                  <a:srgbClr val="D74B4B"/>
                </a:solidFill>
                <a:latin typeface="+mn-ea"/>
                <a:sym typeface="+mn-ea"/>
              </a:rPr>
              <a:t>通信灯杆</a:t>
            </a:r>
            <a:endParaRPr lang="en-US" altLang="zh-CN" sz="4000" dirty="0">
              <a:solidFill>
                <a:srgbClr val="D74B4B"/>
              </a:solidFill>
              <a:latin typeface="+mn-ea"/>
              <a:sym typeface="+mn-ea"/>
            </a:endParaRPr>
          </a:p>
          <a:p>
            <a:pPr lvl="0"/>
            <a:r>
              <a:rPr lang="en-US" altLang="zh-CN" sz="1600" cap="small" dirty="0">
                <a:solidFill>
                  <a:srgbClr val="354B5E"/>
                </a:solidFill>
                <a:latin typeface="Segoe UI" panose="020B0502040204020203" pitchFamily="2" charset="0"/>
                <a:ea typeface="微软雅黑" panose="020B0503020204020204" pitchFamily="2" charset="-122"/>
                <a:sym typeface="+mn-ea"/>
              </a:rPr>
              <a:t>COMMUNICATION BASE STREET LAMP-POST</a:t>
            </a:r>
            <a:endParaRPr lang="zh-CN" altLang="en-US" sz="1600" cap="small" dirty="0">
              <a:solidFill>
                <a:srgbClr val="354B5E"/>
              </a:solidFill>
              <a:latin typeface="Segoe UI" panose="020B0502040204020203" pitchFamily="2" charset="0"/>
              <a:ea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  <p:transition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57185" y="1805305"/>
            <a:ext cx="4234815" cy="3246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000" dirty="0"/>
              <a:t>CHAPTER</a:t>
            </a:r>
            <a:endParaRPr lang="en-US" altLang="zh-CN" sz="6000" dirty="0"/>
          </a:p>
          <a:p>
            <a:pPr algn="r"/>
            <a:r>
              <a:rPr lang="en-US" altLang="zh-CN" sz="6000" dirty="0">
                <a:sym typeface="+mn-ea"/>
              </a:rPr>
              <a:t>ONE</a:t>
            </a:r>
            <a:endParaRPr lang="zh-CN" altLang="en-US" sz="6000" dirty="0"/>
          </a:p>
        </p:txBody>
      </p:sp>
      <p:sp>
        <p:nvSpPr>
          <p:cNvPr id="15362" name="文本框 11"/>
          <p:cNvSpPr txBox="1"/>
          <p:nvPr/>
        </p:nvSpPr>
        <p:spPr>
          <a:xfrm>
            <a:off x="747872" y="4133215"/>
            <a:ext cx="6973887" cy="358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r">
              <a:lnSpc>
                <a:spcPct val="125000"/>
              </a:lnSpc>
              <a:spcAft>
                <a:spcPts val="800"/>
              </a:spcAft>
            </a:pPr>
            <a:r>
              <a:rPr lang="en-US" altLang="x-none" sz="1400" dirty="0">
                <a:solidFill>
                  <a:schemeClr val="bg1"/>
                </a:solidFill>
                <a:latin typeface="Segoe UI" panose="020B0502040204020203" pitchFamily="2" charset="0"/>
                <a:ea typeface="微软雅黑" panose="020B0503020204020204" pitchFamily="2" charset="-122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7609" y="2367280"/>
            <a:ext cx="3030706" cy="2124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4000" dirty="0">
                <a:solidFill>
                  <a:srgbClr val="D74B4B"/>
                </a:solidFill>
                <a:latin typeface="+mn-ea"/>
                <a:sym typeface="+mn-ea"/>
              </a:rPr>
              <a:t>  项目背景</a:t>
            </a:r>
            <a:endParaRPr lang="en-US" altLang="zh-CN" sz="4000" dirty="0">
              <a:solidFill>
                <a:srgbClr val="D74B4B"/>
              </a:solidFill>
              <a:latin typeface="+mn-ea"/>
              <a:sym typeface="+mn-ea"/>
            </a:endParaRPr>
          </a:p>
          <a:p>
            <a:pPr lvl="0"/>
            <a:r>
              <a:rPr lang="en-US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Project Background</a:t>
            </a:r>
            <a:endParaRPr lang="zh-CN" altLang="en-US" dirty="0">
              <a:solidFill>
                <a:srgbClr val="354B5E"/>
              </a:solidFill>
              <a:sym typeface="+mn-ea"/>
            </a:endParaRPr>
          </a:p>
        </p:txBody>
      </p:sp>
    </p:spTree>
  </p:cSld>
  <p:clrMapOvr>
    <a:masterClrMapping/>
  </p:clrMapOvr>
  <p:transition>
    <p:cover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652" y="393380"/>
            <a:ext cx="52963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未来通信需求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COMMUNICATION DEMAND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411"/>
            <a:ext cx="12192000" cy="536059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652" y="393380"/>
            <a:ext cx="52963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srgbClr val="354B5E"/>
                </a:solidFill>
                <a:sym typeface="+mn-ea"/>
              </a:rPr>
              <a:t>5G</a:t>
            </a:r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通信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5G COMMUNICATION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591" y="3922595"/>
            <a:ext cx="28878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在</a:t>
            </a:r>
            <a:r>
              <a:rPr lang="en-US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3GPP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发布的</a:t>
            </a:r>
            <a:r>
              <a:rPr lang="en-US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5G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发展目标中，整体系统容量</a:t>
            </a:r>
            <a:r>
              <a:rPr lang="en-US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(Capacity)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要比</a:t>
            </a:r>
            <a:r>
              <a:rPr lang="en-US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4G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提升</a:t>
            </a:r>
            <a:r>
              <a:rPr lang="en-US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lang="en-US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000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倍，同时</a:t>
            </a:r>
            <a:r>
              <a:rPr lang="en-US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5G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频段比</a:t>
            </a:r>
            <a:r>
              <a:rPr lang="en-US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4G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将有大</a:t>
            </a:r>
            <a:r>
              <a:rPr lang="zh-CN" altLang="en-US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幅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提高</a:t>
            </a:r>
            <a:r>
              <a:rPr lang="zh-CN" altLang="en-US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，站间距大幅减小</a:t>
            </a:r>
            <a:r>
              <a:rPr lang="zh-CN" altLang="zh-CN" sz="2000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。</a:t>
            </a:r>
            <a:endParaRPr lang="zh-CN" altLang="zh-CN" sz="1200" b="1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2051" name="Picture 3" descr="D:\Program Files (x86)\Microsoft Office\MEDIA\CAGCAT10\j0293236.wm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26" y="1898064"/>
            <a:ext cx="2117113" cy="15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3284124" y="3938062"/>
            <a:ext cx="2718620" cy="2537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为达成连续覆盖目标，密集小型基站</a:t>
            </a: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(Small Cell)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建设将是必然选择。在市政资源有限的情况下如何快速选站建网，是</a:t>
            </a: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5G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建设必须攻克的难点。</a:t>
            </a:r>
            <a:endParaRPr lang="zh-CN" altLang="zh-CN" sz="1100" b="1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71390" y="3830262"/>
            <a:ext cx="26218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灯杆</a:t>
            </a:r>
            <a:r>
              <a:rPr lang="zh-CN" altLang="en-US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分布范围密集，供电与通信管道良好，如果作为通信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基站</a:t>
            </a:r>
            <a:r>
              <a:rPr lang="zh-CN" altLang="en-US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将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具有分布均匀、布点灵活、资源易得等特点，性价比良好，将是未来</a:t>
            </a:r>
            <a:r>
              <a:rPr lang="en-US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5G</a:t>
            </a:r>
            <a:r>
              <a:rPr lang="zh-CN" altLang="zh-CN" b="1" kern="100" dirty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网络布局的绝佳载体</a:t>
            </a:r>
            <a:endParaRPr lang="zh-CN" altLang="zh-CN" sz="1100" b="1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pic>
        <p:nvPicPr>
          <p:cNvPr id="2052" name="Picture 4" descr="D:\Program Files (x86)\Microsoft Office\MEDIA\CAGCAT10\j025130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81" y="1898065"/>
            <a:ext cx="1913106" cy="161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gram Files (x86)\Microsoft Office\MEDIA\CAGCAT10\j0235319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803" y="1688114"/>
            <a:ext cx="1705071" cy="17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rogram Files (x86)\Microsoft Office\MEDIA\CAGCAT10\j019616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340" y="1821615"/>
            <a:ext cx="1801368" cy="16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/>
          <p:cNvSpPr/>
          <p:nvPr/>
        </p:nvSpPr>
        <p:spPr>
          <a:xfrm>
            <a:off x="9233537" y="3830262"/>
            <a:ext cx="29584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6400">
              <a:lnSpc>
                <a:spcPct val="150000"/>
              </a:lnSpc>
              <a:spcAft>
                <a:spcPts val="0"/>
              </a:spcAft>
            </a:pPr>
            <a:r>
              <a:rPr lang="zh-CN" altLang="en-US" sz="1600" b="1" kern="100" dirty="0"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灯杆基站可连接城市个节点的信息，是城市信息发展的脉络。可与 </a:t>
            </a:r>
            <a:r>
              <a:rPr lang="en-US" altLang="zh-CN" sz="1600" b="1" kern="100" dirty="0"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NB-IOT</a:t>
            </a:r>
            <a:r>
              <a:rPr lang="zh-CN" altLang="en-US" sz="1600" b="1" kern="100" dirty="0"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网络无缝链接，通过系统化平台对城市中智慧应用硬件、软件进行有效管理，是智慧城市建设的优质选择。</a:t>
            </a:r>
            <a:endParaRPr lang="zh-CN" altLang="zh-CN" sz="1600" b="1" kern="100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3" name="虚尾箭头 12"/>
          <p:cNvSpPr/>
          <p:nvPr/>
        </p:nvSpPr>
        <p:spPr>
          <a:xfrm>
            <a:off x="2801205" y="2350328"/>
            <a:ext cx="646621" cy="7079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虚尾箭头 24"/>
          <p:cNvSpPr/>
          <p:nvPr/>
        </p:nvSpPr>
        <p:spPr>
          <a:xfrm>
            <a:off x="5772689" y="2350328"/>
            <a:ext cx="646621" cy="7079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虚尾箭头 25"/>
          <p:cNvSpPr/>
          <p:nvPr/>
        </p:nvSpPr>
        <p:spPr>
          <a:xfrm>
            <a:off x="8878680" y="2350328"/>
            <a:ext cx="646621" cy="70792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over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652" y="365625"/>
            <a:ext cx="50331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srgbClr val="354B5E"/>
                </a:solidFill>
                <a:sym typeface="+mn-ea"/>
              </a:rPr>
              <a:t>5G</a:t>
            </a:r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通信灯杆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COMMUNICATION BASE STREET LAMP-POST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3" y="2220577"/>
            <a:ext cx="5434012" cy="409993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25" y="2405225"/>
            <a:ext cx="6178216" cy="373063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文本框 30"/>
          <p:cNvSpPr txBox="1"/>
          <p:nvPr/>
        </p:nvSpPr>
        <p:spPr>
          <a:xfrm>
            <a:off x="7749321" y="923293"/>
            <a:ext cx="2810525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en-US" altLang="zh-CN" sz="2800" b="1" dirty="0">
                <a:solidFill>
                  <a:schemeClr val="accent2"/>
                </a:solidFill>
              </a:rPr>
              <a:t>NEW  DESIGN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cover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652" y="365625"/>
            <a:ext cx="503311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srgbClr val="354B5E"/>
                </a:solidFill>
                <a:sym typeface="+mn-ea"/>
              </a:rPr>
              <a:t>5G</a:t>
            </a:r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通信灯杆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COMMUNICATION BASE STREET LAMP-POST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03485"/>
            <a:ext cx="12192000" cy="535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" name="文本框 30"/>
          <p:cNvSpPr txBox="1"/>
          <p:nvPr/>
        </p:nvSpPr>
        <p:spPr>
          <a:xfrm>
            <a:off x="7144636" y="573374"/>
            <a:ext cx="4758062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zh-CN" altLang="en-US" sz="2800" b="1" dirty="0">
                <a:solidFill>
                  <a:schemeClr val="accent1"/>
                </a:solidFill>
              </a:rPr>
              <a:t>风系列</a:t>
            </a:r>
            <a:r>
              <a:rPr lang="en-US" altLang="zh-CN" sz="2800" b="1" dirty="0">
                <a:solidFill>
                  <a:schemeClr val="accent1"/>
                </a:solidFill>
              </a:rPr>
              <a:t>-5G</a:t>
            </a:r>
            <a:r>
              <a:rPr lang="zh-CN" altLang="en-US" sz="2800" b="1" dirty="0">
                <a:solidFill>
                  <a:schemeClr val="accent1"/>
                </a:solidFill>
              </a:rPr>
              <a:t>通信灯杆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17860" y="1965841"/>
            <a:ext cx="5011615" cy="446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</a:pPr>
            <a:r>
              <a:rPr lang="zh-CN" altLang="en-US" sz="2400" b="1" dirty="0">
                <a:solidFill>
                  <a:schemeClr val="accent1"/>
                </a:solidFill>
              </a:rPr>
              <a:t>风系列  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主要是以全向</a:t>
            </a:r>
            <a:r>
              <a:rPr lang="en-US" altLang="zh-CN" sz="2000" dirty="0">
                <a:solidFill>
                  <a:srgbClr val="475F77"/>
                </a:solidFill>
                <a:cs typeface="+mn-ea"/>
              </a:rPr>
              <a:t>5G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通信网络覆盖为亮点的灯杆产品。整体外观融合中国传统文化为设计元素，同时可结合地方特色进行定制设计开发。</a:t>
            </a:r>
            <a:endParaRPr lang="en-US" altLang="zh-CN" sz="2000" dirty="0">
              <a:solidFill>
                <a:srgbClr val="475F77"/>
              </a:solidFill>
              <a:cs typeface="+mn-ea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造型明快简洁、大气，满足城市</a:t>
            </a:r>
            <a:r>
              <a:rPr lang="en-US" altLang="zh-CN" sz="2000" dirty="0">
                <a:solidFill>
                  <a:srgbClr val="475F77"/>
                </a:solidFill>
                <a:cs typeface="+mn-ea"/>
              </a:rPr>
              <a:t>5G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通信网络覆盖。配套多种智慧应用可选择，服务于多种应用场景，适用于城区主要街道、快速路、部分次干道等较宽路面应用场景</a:t>
            </a:r>
            <a:endParaRPr lang="zh-CN" altLang="en-US" sz="2000" dirty="0">
              <a:solidFill>
                <a:srgbClr val="475F77"/>
              </a:solidFill>
              <a:cs typeface="+mn-ea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</a:pPr>
            <a:endParaRPr lang="en-US" altLang="zh-CN" sz="2000" dirty="0">
              <a:solidFill>
                <a:srgbClr val="475F77"/>
              </a:solidFill>
              <a:cs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27610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8" y="1503485"/>
            <a:ext cx="1510587" cy="47259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85" y="2590124"/>
            <a:ext cx="5286375" cy="255270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651" y="365625"/>
            <a:ext cx="547645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srgbClr val="354B5E"/>
                </a:solidFill>
                <a:sym typeface="+mn-ea"/>
              </a:rPr>
              <a:t>5G</a:t>
            </a:r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通信灯杆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COMMUNICATION BASE STREET LAMP-POST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03485"/>
            <a:ext cx="12192000" cy="535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4" name="文本框 30"/>
          <p:cNvSpPr txBox="1"/>
          <p:nvPr/>
        </p:nvSpPr>
        <p:spPr>
          <a:xfrm>
            <a:off x="6853763" y="573374"/>
            <a:ext cx="5188843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zh-CN" altLang="en-US" sz="2800" b="1" dirty="0">
                <a:solidFill>
                  <a:schemeClr val="accent1"/>
                </a:solidFill>
              </a:rPr>
              <a:t>华系列</a:t>
            </a:r>
            <a:r>
              <a:rPr lang="en-US" altLang="zh-CN" sz="2800" b="1" dirty="0">
                <a:solidFill>
                  <a:schemeClr val="accent1"/>
                </a:solidFill>
              </a:rPr>
              <a:t>-5G</a:t>
            </a:r>
            <a:r>
              <a:rPr lang="zh-CN" altLang="en-US" sz="2800" b="1" dirty="0">
                <a:solidFill>
                  <a:schemeClr val="accent1"/>
                </a:solidFill>
              </a:rPr>
              <a:t>通信灯杆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45956" y="2308518"/>
            <a:ext cx="4420552" cy="296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</a:pPr>
            <a:r>
              <a:rPr lang="zh-CN" altLang="en-US" sz="2400" b="1" dirty="0">
                <a:solidFill>
                  <a:schemeClr val="accent1"/>
                </a:solidFill>
              </a:rPr>
              <a:t>华系列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主要是以</a:t>
            </a:r>
            <a:r>
              <a:rPr lang="en-US" altLang="zh-CN" sz="2000" dirty="0">
                <a:solidFill>
                  <a:srgbClr val="475F77"/>
                </a:solidFill>
                <a:cs typeface="+mn-ea"/>
              </a:rPr>
              <a:t>5G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通信网络覆盖为亮点的花式灯杆产品。可同时满足多家运营商共用站址。</a:t>
            </a:r>
            <a:endParaRPr lang="en-US" altLang="zh-CN" sz="2000" dirty="0">
              <a:solidFill>
                <a:srgbClr val="475F77"/>
              </a:solidFill>
              <a:cs typeface="+mn-ea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满足城市主次干道的智慧照明和智慧应用的同时，满足城市</a:t>
            </a:r>
            <a:r>
              <a:rPr lang="en-US" altLang="zh-CN" sz="2000" dirty="0">
                <a:solidFill>
                  <a:srgbClr val="475F77"/>
                </a:solidFill>
                <a:cs typeface="+mn-ea"/>
              </a:rPr>
              <a:t>5G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通信网络覆盖。配套多种智慧应用可选择，服务于多种应用场景。</a:t>
            </a:r>
            <a:endParaRPr lang="en-US" altLang="zh-CN" sz="2000" dirty="0">
              <a:solidFill>
                <a:srgbClr val="475F77"/>
              </a:solidFill>
              <a:cs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4008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5" y="1601091"/>
            <a:ext cx="1098089" cy="47997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45" y="2500312"/>
            <a:ext cx="5149996" cy="258132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652" y="365625"/>
            <a:ext cx="55595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srgbClr val="354B5E"/>
                </a:solidFill>
                <a:sym typeface="+mn-ea"/>
              </a:rPr>
              <a:t>5G</a:t>
            </a:r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通信灯杆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COMMUNICATION BASE STREET LAMP-POST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503485"/>
            <a:ext cx="12192000" cy="535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0"/>
          <p:cNvSpPr txBox="1"/>
          <p:nvPr/>
        </p:nvSpPr>
        <p:spPr>
          <a:xfrm>
            <a:off x="6792783" y="573374"/>
            <a:ext cx="5188843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zh-CN" altLang="en-US" sz="2800" b="1" dirty="0">
                <a:solidFill>
                  <a:schemeClr val="accent1"/>
                </a:solidFill>
              </a:rPr>
              <a:t>智系列</a:t>
            </a:r>
            <a:r>
              <a:rPr lang="en-US" altLang="zh-CN" sz="2800" b="1" dirty="0">
                <a:solidFill>
                  <a:schemeClr val="accent1"/>
                </a:solidFill>
              </a:rPr>
              <a:t>-5G</a:t>
            </a:r>
            <a:r>
              <a:rPr lang="zh-CN" altLang="en-US" sz="2800" b="1" dirty="0">
                <a:solidFill>
                  <a:schemeClr val="accent1"/>
                </a:solidFill>
              </a:rPr>
              <a:t>通信光电设备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01332" y="2185507"/>
            <a:ext cx="4579659" cy="296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</a:pPr>
            <a:r>
              <a:rPr lang="zh-CN" altLang="en-US" sz="2400" b="1" dirty="0">
                <a:solidFill>
                  <a:schemeClr val="accent1"/>
                </a:solidFill>
              </a:rPr>
              <a:t>智系列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主要是以</a:t>
            </a:r>
            <a:r>
              <a:rPr lang="en-US" altLang="zh-CN" sz="2000" dirty="0">
                <a:solidFill>
                  <a:srgbClr val="475F77"/>
                </a:solidFill>
                <a:cs typeface="+mn-ea"/>
              </a:rPr>
              <a:t>5G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通信网络覆盖为亮点的灯杆产品，满足楼宇与街道应用场景的信号覆盖，属定向微基站。同时，又是集智慧照明、智慧应用、通信微基站三位一体的配套产品。</a:t>
            </a:r>
            <a:endParaRPr lang="en-US" altLang="zh-CN" sz="2000" dirty="0">
              <a:solidFill>
                <a:srgbClr val="475F77"/>
              </a:solidFill>
              <a:cs typeface="+mn-ea"/>
            </a:endParaRPr>
          </a:p>
          <a:p>
            <a:pPr>
              <a:lnSpc>
                <a:spcPct val="125000"/>
              </a:lnSpc>
              <a:spcAft>
                <a:spcPts val="800"/>
              </a:spcAft>
              <a:buFont typeface="Wingdings" panose="05000000000000000000" pitchFamily="2" charset="2"/>
            </a:pP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适用于城市楼宇覆盖或</a:t>
            </a:r>
            <a:r>
              <a:rPr lang="en-US" altLang="zh-CN" sz="2000" dirty="0">
                <a:solidFill>
                  <a:srgbClr val="475F77"/>
                </a:solidFill>
                <a:cs typeface="+mn-ea"/>
              </a:rPr>
              <a:t>CBD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、次干道、辅道等多种应用场景。</a:t>
            </a:r>
            <a:endParaRPr lang="zh-CN" altLang="en-US" sz="2000" dirty="0">
              <a:solidFill>
                <a:srgbClr val="475F77"/>
              </a:solidFill>
              <a:cs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627610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63" y="2535382"/>
            <a:ext cx="5217516" cy="2576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5" y="1675278"/>
            <a:ext cx="1442153" cy="444731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9652" y="365625"/>
            <a:ext cx="55595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dirty="0">
                <a:solidFill>
                  <a:srgbClr val="354B5E"/>
                </a:solidFill>
                <a:sym typeface="+mn-ea"/>
              </a:rPr>
              <a:t>5G</a:t>
            </a:r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通信灯杆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COMMUNICATION BASE STREET LAMP-POST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4" name="文本框 30"/>
          <p:cNvSpPr txBox="1"/>
          <p:nvPr/>
        </p:nvSpPr>
        <p:spPr>
          <a:xfrm>
            <a:off x="6359237" y="611846"/>
            <a:ext cx="5621754" cy="5539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zh-CN" altLang="en-US" sz="2400" b="1" dirty="0">
                <a:solidFill>
                  <a:schemeClr val="accent1"/>
                </a:solidFill>
              </a:rPr>
              <a:t>未来城市通信应用解决方案的绝佳载体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065"/>
            <a:ext cx="12192000" cy="5445935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60" y="-1905"/>
            <a:ext cx="12188535" cy="68636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57185" y="1805305"/>
            <a:ext cx="4234815" cy="3246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000" dirty="0"/>
              <a:t>CHAPTER</a:t>
            </a:r>
            <a:endParaRPr lang="en-US" altLang="zh-CN" sz="6000" dirty="0"/>
          </a:p>
          <a:p>
            <a:pPr algn="r"/>
            <a:r>
              <a:rPr lang="en-US" altLang="zh-CN" sz="6000" dirty="0">
                <a:solidFill>
                  <a:srgbClr val="FFFFFF"/>
                </a:solidFill>
                <a:sym typeface="+mn-ea"/>
              </a:rPr>
              <a:t>Five</a:t>
            </a:r>
            <a:endParaRPr lang="zh-CN" altLang="en-US" sz="6000" dirty="0"/>
          </a:p>
        </p:txBody>
      </p:sp>
      <p:sp>
        <p:nvSpPr>
          <p:cNvPr id="15362" name="文本框 11"/>
          <p:cNvSpPr txBox="1"/>
          <p:nvPr/>
        </p:nvSpPr>
        <p:spPr>
          <a:xfrm>
            <a:off x="839788" y="4129088"/>
            <a:ext cx="6973887" cy="358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r">
              <a:lnSpc>
                <a:spcPct val="125000"/>
              </a:lnSpc>
              <a:spcAft>
                <a:spcPts val="800"/>
              </a:spcAft>
            </a:pPr>
            <a:r>
              <a:rPr lang="en-US" altLang="x-none" sz="1400" dirty="0">
                <a:solidFill>
                  <a:schemeClr val="bg1"/>
                </a:solidFill>
                <a:latin typeface="Segoe UI" panose="020B0502040204020203" pitchFamily="2" charset="0"/>
                <a:ea typeface="微软雅黑" panose="020B0503020204020204" pitchFamily="2" charset="-122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29990" y="2367280"/>
            <a:ext cx="4378325" cy="2124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4000" dirty="0">
                <a:solidFill>
                  <a:srgbClr val="D74B4B"/>
                </a:solidFill>
                <a:latin typeface="+mn-ea"/>
                <a:sym typeface="+mn-ea"/>
              </a:rPr>
              <a:t>  智慧控制软件</a:t>
            </a:r>
            <a:endParaRPr lang="en-US" altLang="zh-CN" sz="4000" dirty="0">
              <a:solidFill>
                <a:srgbClr val="D74B4B"/>
              </a:solidFill>
              <a:latin typeface="+mn-ea"/>
              <a:sym typeface="+mn-ea"/>
            </a:endParaRPr>
          </a:p>
          <a:p>
            <a:pPr lvl="0"/>
            <a:r>
              <a:rPr lang="en-US" altLang="zh-CN" dirty="0">
                <a:solidFill>
                  <a:srgbClr val="354B5E"/>
                </a:solidFill>
                <a:latin typeface="Segoe UI" panose="020B0502040204020203" pitchFamily="2" charset="0"/>
                <a:ea typeface="微软雅黑" panose="020B0503020204020204" pitchFamily="2" charset="-122"/>
                <a:sym typeface="+mn-ea"/>
              </a:rPr>
              <a:t>    SMART CONTROL  SOFTWARE </a:t>
            </a:r>
            <a:endParaRPr lang="en-US" altLang="zh-CN" dirty="0">
              <a:solidFill>
                <a:srgbClr val="354B5E"/>
              </a:solidFill>
              <a:latin typeface="Segoe UI" panose="020B0502040204020203" pitchFamily="2" charset="0"/>
              <a:ea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  <p:transition>
    <p:cover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副标题 3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594819" y="2015575"/>
            <a:ext cx="8227478" cy="4377018"/>
            <a:chOff x="457200" y="1381125"/>
            <a:chExt cx="8229600" cy="5095875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457200" y="1381125"/>
              <a:ext cx="6779623" cy="99086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endParaRPr lang="zh-CN" altLang="en-US" sz="2000">
                <a:solidFill>
                  <a:srgbClr val="445469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457200" y="5259331"/>
              <a:ext cx="6779623" cy="120641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445469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 bwMode="auto">
            <a:xfrm>
              <a:off x="7315200" y="1447076"/>
              <a:ext cx="1371600" cy="5029924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445469"/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 bwMode="auto">
            <a:xfrm>
              <a:off x="457200" y="3885632"/>
              <a:ext cx="6779623" cy="128683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445469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 bwMode="auto">
            <a:xfrm>
              <a:off x="457200" y="2513542"/>
              <a:ext cx="6779623" cy="121123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endParaRPr lang="zh-CN" altLang="en-US">
                <a:solidFill>
                  <a:srgbClr val="445469"/>
                </a:solidFill>
              </a:endParaRPr>
            </a:p>
          </p:txBody>
        </p:sp>
        <p:sp>
          <p:nvSpPr>
            <p:cNvPr id="13" name="Rounded Rectangle 6"/>
            <p:cNvSpPr/>
            <p:nvPr/>
          </p:nvSpPr>
          <p:spPr bwMode="auto">
            <a:xfrm>
              <a:off x="991145" y="1522677"/>
              <a:ext cx="1523455" cy="7624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600" b="1" dirty="0">
                  <a:solidFill>
                    <a:srgbClr val="445469"/>
                  </a:solidFill>
                </a:rPr>
                <a:t>智慧城市</a:t>
              </a:r>
              <a:endParaRPr lang="en-US" altLang="zh-CN" sz="1600" b="1" dirty="0">
                <a:solidFill>
                  <a:srgbClr val="445469"/>
                </a:solidFill>
              </a:endParaRPr>
            </a:p>
            <a:p>
              <a:pPr algn="ctr" defTabSz="913765">
                <a:defRPr/>
              </a:pPr>
              <a:r>
                <a:rPr lang="zh-CN" altLang="en-US" sz="1600" b="1" dirty="0">
                  <a:solidFill>
                    <a:srgbClr val="445469"/>
                  </a:solidFill>
                </a:rPr>
                <a:t>运营管理应用</a:t>
              </a:r>
              <a:endParaRPr lang="en-US" altLang="zh-CN" sz="1600" b="1" dirty="0">
                <a:solidFill>
                  <a:srgbClr val="445469"/>
                </a:solidFill>
              </a:endParaRPr>
            </a:p>
          </p:txBody>
        </p:sp>
        <p:sp>
          <p:nvSpPr>
            <p:cNvPr id="14" name="Rounded Rectangle 6"/>
            <p:cNvSpPr/>
            <p:nvPr/>
          </p:nvSpPr>
          <p:spPr bwMode="auto">
            <a:xfrm>
              <a:off x="3278777" y="1522677"/>
              <a:ext cx="1523456" cy="7624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600" b="1" dirty="0">
                  <a:solidFill>
                    <a:srgbClr val="445469"/>
                  </a:solidFill>
                </a:rPr>
                <a:t>智慧城市</a:t>
              </a:r>
              <a:endParaRPr lang="en-US" altLang="zh-CN" sz="1600" b="1" dirty="0">
                <a:solidFill>
                  <a:srgbClr val="445469"/>
                </a:solidFill>
              </a:endParaRPr>
            </a:p>
            <a:p>
              <a:pPr algn="ctr" defTabSz="913765">
                <a:defRPr/>
              </a:pPr>
              <a:r>
                <a:rPr lang="zh-CN" altLang="en-US" sz="1600" b="1" dirty="0">
                  <a:solidFill>
                    <a:srgbClr val="445469"/>
                  </a:solidFill>
                </a:rPr>
                <a:t>民生服务应用</a:t>
              </a:r>
              <a:endParaRPr lang="en-US" altLang="zh-CN" sz="1600" b="1" dirty="0">
                <a:solidFill>
                  <a:srgbClr val="445469"/>
                </a:solidFill>
              </a:endParaRPr>
            </a:p>
          </p:txBody>
        </p:sp>
        <p:sp>
          <p:nvSpPr>
            <p:cNvPr id="15" name="Rounded Rectangle 6"/>
            <p:cNvSpPr/>
            <p:nvPr/>
          </p:nvSpPr>
          <p:spPr bwMode="auto">
            <a:xfrm>
              <a:off x="5409656" y="1522677"/>
              <a:ext cx="1523455" cy="76245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sz="1600" b="1" dirty="0">
                  <a:solidFill>
                    <a:srgbClr val="445469"/>
                  </a:solidFill>
                </a:rPr>
                <a:t>智慧城市</a:t>
              </a:r>
              <a:endParaRPr lang="en-US" altLang="zh-CN" sz="1600" b="1" dirty="0">
                <a:solidFill>
                  <a:srgbClr val="445469"/>
                </a:solidFill>
              </a:endParaRPr>
            </a:p>
            <a:p>
              <a:pPr algn="ctr" defTabSz="913765">
                <a:defRPr/>
              </a:pPr>
              <a:r>
                <a:rPr lang="zh-CN" altLang="en-US" sz="1600" b="1" dirty="0">
                  <a:solidFill>
                    <a:srgbClr val="445469"/>
                  </a:solidFill>
                </a:rPr>
                <a:t>产业服务应用</a:t>
              </a:r>
              <a:endParaRPr lang="en-US" altLang="zh-CN" sz="1600" b="1" dirty="0">
                <a:solidFill>
                  <a:srgbClr val="445469"/>
                </a:solidFill>
              </a:endParaRPr>
            </a:p>
          </p:txBody>
        </p:sp>
        <p:sp>
          <p:nvSpPr>
            <p:cNvPr id="16" name="TextBox 58"/>
            <p:cNvSpPr txBox="1">
              <a:spLocks noChangeArrowheads="1"/>
            </p:cNvSpPr>
            <p:nvPr/>
          </p:nvSpPr>
          <p:spPr bwMode="auto">
            <a:xfrm>
              <a:off x="1066801" y="2578100"/>
              <a:ext cx="5867400" cy="4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3765"/>
              <a:r>
                <a:rPr lang="zh-CN" altLang="en-US" b="1" dirty="0">
                  <a:solidFill>
                    <a:prstClr val="white"/>
                  </a:solidFill>
                </a:rPr>
                <a:t>开放共享的公共服务平台体系</a:t>
              </a:r>
              <a:endParaRPr lang="en-US" altLang="zh-CN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991145" y="3045971"/>
              <a:ext cx="1753689" cy="6064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技术发展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公共服务平台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3200400" y="3045971"/>
              <a:ext cx="1753689" cy="6064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基础能力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公共服务平台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5257800" y="3045971"/>
              <a:ext cx="1753689" cy="60642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应用支撑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公共服务平台</a:t>
              </a:r>
              <a:endParaRPr lang="zh-CN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TextBox 63"/>
            <p:cNvSpPr txBox="1">
              <a:spLocks noChangeArrowheads="1"/>
            </p:cNvSpPr>
            <p:nvPr/>
          </p:nvSpPr>
          <p:spPr bwMode="auto">
            <a:xfrm>
              <a:off x="1066801" y="3962400"/>
              <a:ext cx="5867400" cy="75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3765"/>
              <a:r>
                <a:rPr lang="zh-CN" altLang="en-US" b="1">
                  <a:solidFill>
                    <a:prstClr val="white"/>
                  </a:solidFill>
                </a:rPr>
                <a:t>无所不在的下一代高速网络</a:t>
              </a:r>
              <a:endParaRPr lang="en-US" altLang="zh-CN" sz="1600" b="1">
                <a:solidFill>
                  <a:prstClr val="white"/>
                </a:solidFill>
              </a:endParaRPr>
            </a:p>
            <a:p>
              <a:pPr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64"/>
            <p:cNvSpPr txBox="1">
              <a:spLocks noChangeArrowheads="1"/>
            </p:cNvSpPr>
            <p:nvPr/>
          </p:nvSpPr>
          <p:spPr bwMode="auto">
            <a:xfrm>
              <a:off x="1111250" y="5289548"/>
              <a:ext cx="5867400" cy="42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3765"/>
              <a:r>
                <a:rPr lang="zh-CN" altLang="en-US" b="1">
                  <a:solidFill>
                    <a:prstClr val="white"/>
                  </a:solidFill>
                </a:rPr>
                <a:t>全面覆盖的感知网络</a:t>
              </a:r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1064623" y="4344067"/>
              <a:ext cx="5716633" cy="30240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核心传送网络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 bwMode="auto">
            <a:xfrm>
              <a:off x="1064623" y="4725293"/>
              <a:ext cx="2669722" cy="30401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固定宽带网络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1010739" y="5733852"/>
              <a:ext cx="1753689" cy="6048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信号感知网络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3219994" y="5733852"/>
              <a:ext cx="1753689" cy="6048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位置感知网络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26" name="圆角矩形 25"/>
            <p:cNvSpPr/>
            <p:nvPr/>
          </p:nvSpPr>
          <p:spPr bwMode="auto">
            <a:xfrm>
              <a:off x="5277394" y="5733852"/>
              <a:ext cx="1753689" cy="6048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en-US" altLang="zh-CN" b="1" dirty="0">
                  <a:solidFill>
                    <a:srgbClr val="FFFF00"/>
                  </a:solidFill>
                </a:rPr>
                <a:t>ID</a:t>
              </a:r>
              <a:r>
                <a:rPr lang="zh-CN" altLang="en-US" b="1" dirty="0">
                  <a:solidFill>
                    <a:srgbClr val="FFFF00"/>
                  </a:solidFill>
                </a:rPr>
                <a:t>感知网络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7467056" y="2819165"/>
              <a:ext cx="1067889" cy="6064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信息安全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管理体系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28" name="圆角矩形 27"/>
            <p:cNvSpPr/>
            <p:nvPr/>
          </p:nvSpPr>
          <p:spPr bwMode="auto">
            <a:xfrm>
              <a:off x="7467056" y="4244338"/>
              <a:ext cx="1067889" cy="6048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信息安全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技术体系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 bwMode="auto">
            <a:xfrm>
              <a:off x="7467056" y="5489353"/>
              <a:ext cx="1067889" cy="60481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信息安全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运维平台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74"/>
            <p:cNvSpPr txBox="1">
              <a:spLocks noChangeArrowheads="1"/>
            </p:cNvSpPr>
            <p:nvPr/>
          </p:nvSpPr>
          <p:spPr bwMode="auto">
            <a:xfrm>
              <a:off x="7391399" y="1600200"/>
              <a:ext cx="1143000" cy="161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913765"/>
              <a:r>
                <a:rPr lang="zh-CN" altLang="en-US" sz="1600" b="1" dirty="0">
                  <a:solidFill>
                    <a:prstClr val="white"/>
                  </a:solidFill>
                </a:rPr>
                <a:t>统一保障的城市级信息安全体系</a:t>
              </a:r>
              <a:endParaRPr lang="en-US" altLang="zh-CN" sz="1600" b="1" dirty="0">
                <a:solidFill>
                  <a:prstClr val="white"/>
                </a:solidFill>
              </a:endParaRPr>
            </a:p>
            <a:p>
              <a:pPr defTabSz="913765"/>
              <a:endParaRPr lang="zh-CN" altLang="en-U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圆角矩形 30"/>
            <p:cNvSpPr/>
            <p:nvPr/>
          </p:nvSpPr>
          <p:spPr bwMode="auto">
            <a:xfrm>
              <a:off x="4116433" y="4725293"/>
              <a:ext cx="2664823" cy="30401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>
                <a:defRPr/>
              </a:pPr>
              <a:r>
                <a:rPr lang="zh-CN" altLang="en-US" b="1" dirty="0">
                  <a:solidFill>
                    <a:srgbClr val="FFFF00"/>
                  </a:solidFill>
                </a:rPr>
                <a:t>无线移动网络</a:t>
              </a:r>
              <a:endParaRPr lang="en-US" altLang="zh-CN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云形 1"/>
          <p:cNvSpPr/>
          <p:nvPr/>
        </p:nvSpPr>
        <p:spPr>
          <a:xfrm>
            <a:off x="694179" y="3126488"/>
            <a:ext cx="1595918" cy="8056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11" tIns="22856" rIns="45711" bIns="22856" rtlCol="0" anchor="ctr"/>
          <a:lstStyle/>
          <a:p>
            <a:pPr algn="ctr"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445469"/>
                </a:solidFill>
              </a:rPr>
              <a:t>云计算</a:t>
            </a:r>
            <a:r>
              <a:rPr lang="en-US" altLang="zh-CN" dirty="0">
                <a:solidFill>
                  <a:srgbClr val="445469"/>
                </a:solidFill>
              </a:rPr>
              <a:t>+</a:t>
            </a:r>
            <a:r>
              <a:rPr lang="zh-CN" altLang="en-US" dirty="0">
                <a:solidFill>
                  <a:srgbClr val="445469"/>
                </a:solidFill>
              </a:rPr>
              <a:t>边缘计算</a:t>
            </a:r>
            <a:endParaRPr lang="zh-CN" altLang="en-US" dirty="0">
              <a:solidFill>
                <a:srgbClr val="445469"/>
              </a:solidFill>
            </a:endParaRPr>
          </a:p>
        </p:txBody>
      </p:sp>
      <p:sp>
        <p:nvSpPr>
          <p:cNvPr id="32" name="云形 31"/>
          <p:cNvSpPr/>
          <p:nvPr/>
        </p:nvSpPr>
        <p:spPr>
          <a:xfrm>
            <a:off x="732177" y="4316631"/>
            <a:ext cx="1595918" cy="8056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11" tIns="22856" rIns="45711" bIns="22856" rtlCol="0" anchor="ctr"/>
          <a:lstStyle/>
          <a:p>
            <a:pPr algn="ctr"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445469"/>
                </a:solidFill>
              </a:rPr>
              <a:t>5G+SDN</a:t>
            </a:r>
            <a:endParaRPr lang="zh-CN" altLang="en-US" dirty="0">
              <a:solidFill>
                <a:srgbClr val="445469"/>
              </a:solidFill>
            </a:endParaRPr>
          </a:p>
        </p:txBody>
      </p:sp>
      <p:sp>
        <p:nvSpPr>
          <p:cNvPr id="33" name="云形 32"/>
          <p:cNvSpPr/>
          <p:nvPr/>
        </p:nvSpPr>
        <p:spPr>
          <a:xfrm>
            <a:off x="732177" y="5526490"/>
            <a:ext cx="1595918" cy="8056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11" tIns="22856" rIns="45711" bIns="22856" rtlCol="0" anchor="ctr"/>
          <a:lstStyle/>
          <a:p>
            <a:pPr algn="ctr"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445469"/>
                </a:solidFill>
              </a:rPr>
              <a:t>物联网</a:t>
            </a:r>
            <a:endParaRPr lang="zh-CN" altLang="en-US" dirty="0">
              <a:solidFill>
                <a:srgbClr val="445469"/>
              </a:solidFill>
            </a:endParaRPr>
          </a:p>
        </p:txBody>
      </p:sp>
      <p:sp>
        <p:nvSpPr>
          <p:cNvPr id="34" name="云形 33"/>
          <p:cNvSpPr/>
          <p:nvPr/>
        </p:nvSpPr>
        <p:spPr>
          <a:xfrm>
            <a:off x="730431" y="2007674"/>
            <a:ext cx="1595918" cy="8056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11" tIns="22856" rIns="45711" bIns="22856" rtlCol="0" anchor="ctr"/>
          <a:lstStyle/>
          <a:p>
            <a:pPr algn="ctr"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445469"/>
                </a:solidFill>
              </a:rPr>
              <a:t>人工智能</a:t>
            </a:r>
            <a:endParaRPr lang="zh-CN" altLang="en-US" dirty="0">
              <a:solidFill>
                <a:srgbClr val="445469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01235" y="5449197"/>
            <a:ext cx="438513" cy="87716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  <a:latin typeface="微软雅黑 Light" panose="020B0502040204020203" charset="-122"/>
              </a:rPr>
              <a:t>感知层</a:t>
            </a:r>
            <a:endParaRPr lang="zh-CN" altLang="en-US" dirty="0">
              <a:solidFill>
                <a:prstClr val="white"/>
              </a:solidFill>
              <a:latin typeface="微软雅黑 Light" panose="020B0502040204020203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09702" y="3090710"/>
            <a:ext cx="438513" cy="87716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  <a:latin typeface="微软雅黑 Light" panose="020B0502040204020203" charset="-122"/>
              </a:rPr>
              <a:t>数据层</a:t>
            </a:r>
            <a:endParaRPr lang="zh-CN" altLang="en-US" dirty="0">
              <a:solidFill>
                <a:prstClr val="white"/>
              </a:solidFill>
              <a:latin typeface="微软雅黑 Light" panose="020B0502040204020203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729069" y="2015576"/>
            <a:ext cx="438513" cy="87716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latin typeface="微软雅黑 Light" panose="020B0502040204020203" charset="-122"/>
              </a:rPr>
              <a:t>应用层</a:t>
            </a:r>
            <a:endParaRPr lang="zh-CN" altLang="en-US" dirty="0">
              <a:latin typeface="微软雅黑 Light" panose="020B0502040204020203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705717" y="4321302"/>
            <a:ext cx="438513" cy="87716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  <a:latin typeface="微软雅黑 Light" panose="020B0502040204020203" charset="-122"/>
              </a:rPr>
              <a:t>网络层</a:t>
            </a:r>
            <a:endParaRPr lang="zh-CN" altLang="en-US" dirty="0">
              <a:solidFill>
                <a:prstClr val="white"/>
              </a:solidFill>
              <a:latin typeface="微软雅黑 Light" panose="020B0502040204020203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9652" y="365625"/>
            <a:ext cx="55595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智慧城市架构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SMART CITY  ARCHITECTURE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</p:spTree>
  </p:cSld>
  <p:clrMapOvr>
    <a:masterClrMapping/>
  </p:clrMapOvr>
  <p:transition>
    <p:cover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</p:nvPr>
        </p:nvGraphicFramePr>
        <p:xfrm>
          <a:off x="1034174" y="2547375"/>
          <a:ext cx="8509000" cy="285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4346469" y="1833026"/>
            <a:ext cx="877163" cy="1092225"/>
            <a:chOff x="6552961" y="7855085"/>
            <a:chExt cx="1753869" cy="218444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2961" y="7855085"/>
              <a:ext cx="1642088" cy="141889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552961" y="9300870"/>
              <a:ext cx="1753869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大数据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34676" y="5277115"/>
            <a:ext cx="1107996" cy="931419"/>
            <a:chOff x="10207207" y="11557033"/>
            <a:chExt cx="2389184" cy="241849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0193" y="11557033"/>
              <a:ext cx="1620597" cy="149313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207207" y="13016529"/>
              <a:ext cx="2389184" cy="95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算法模型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63758" y="4865147"/>
            <a:ext cx="1107996" cy="1029089"/>
            <a:chOff x="7882711" y="11387604"/>
            <a:chExt cx="2215415" cy="205817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5049" y="11387604"/>
              <a:ext cx="1406650" cy="132510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882711" y="12707117"/>
              <a:ext cx="22154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计算能力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84367" y="5045151"/>
            <a:ext cx="1107996" cy="1006793"/>
            <a:chOff x="12543946" y="11386915"/>
            <a:chExt cx="1748942" cy="166576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82407" y="11386915"/>
              <a:ext cx="1270330" cy="1203469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2543946" y="12441610"/>
              <a:ext cx="1748942" cy="611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场景应用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56771" y="2449703"/>
            <a:ext cx="877163" cy="1115553"/>
            <a:chOff x="7595420" y="5049106"/>
            <a:chExt cx="1753871" cy="223110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13584" y="5049106"/>
              <a:ext cx="1333333" cy="149523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7595420" y="6541547"/>
              <a:ext cx="1753871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传感器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25878" y="3708083"/>
            <a:ext cx="1107996" cy="1025077"/>
            <a:chOff x="6579756" y="7970656"/>
            <a:chExt cx="2215415" cy="205015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28753" y="7970656"/>
              <a:ext cx="1133333" cy="1314286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6579756" y="9282145"/>
              <a:ext cx="2215415" cy="738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存储能力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58589" y="1947697"/>
            <a:ext cx="877163" cy="992615"/>
            <a:chOff x="13531907" y="3458910"/>
            <a:chExt cx="2517105" cy="220583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888916" y="3458910"/>
              <a:ext cx="1578620" cy="141147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3531907" y="4844000"/>
              <a:ext cx="2517105" cy="820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高速率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27816" y="2749567"/>
            <a:ext cx="926969" cy="999091"/>
            <a:chOff x="14770249" y="4503864"/>
            <a:chExt cx="2257270" cy="232713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770249" y="4503864"/>
              <a:ext cx="1651552" cy="142056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4891532" y="5970729"/>
              <a:ext cx="2135987" cy="860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多接入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27260" y="3958392"/>
            <a:ext cx="958929" cy="1043744"/>
            <a:chOff x="15352196" y="7972823"/>
            <a:chExt cx="2483038" cy="263466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352196" y="7972823"/>
              <a:ext cx="1832429" cy="1761951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15563920" y="9675202"/>
              <a:ext cx="2271314" cy="9322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765" rt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445469"/>
                  </a:solidFill>
                  <a:latin typeface="微软雅黑 Light" panose="020B0502040204020203" charset="-122"/>
                </a:rPr>
                <a:t>互联通</a:t>
              </a:r>
              <a:endParaRPr lang="zh-CN" altLang="en-US" dirty="0">
                <a:solidFill>
                  <a:srgbClr val="445469"/>
                </a:solidFill>
                <a:latin typeface="微软雅黑 Light" panose="020B0502040204020203" charset="-122"/>
              </a:endParaRPr>
            </a:p>
          </p:txBody>
        </p:sp>
      </p:grpSp>
      <p:sp>
        <p:nvSpPr>
          <p:cNvPr id="34" name="同心圆 33"/>
          <p:cNvSpPr/>
          <p:nvPr/>
        </p:nvSpPr>
        <p:spPr>
          <a:xfrm>
            <a:off x="2755880" y="1499866"/>
            <a:ext cx="5084139" cy="5220657"/>
          </a:xfrm>
          <a:prstGeom prst="donut">
            <a:avLst>
              <a:gd name="adj" fmla="val 46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45711" tIns="22856" rIns="45711" bIns="22856" rtlCol="0" anchor="ctr"/>
          <a:lstStyle/>
          <a:p>
            <a:pPr algn="ctr" defTabSz="913765" rtl="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445469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39953" y="2323143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智慧民生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26971" y="3363068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智慧安防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50695" y="4405827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智慧政务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951781" y="5496675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智慧金融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98800" y="1510905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智慧交通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798780" y="1539232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智慧照明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76262" y="2341796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智慧教育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005086" y="3333644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智慧医疗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42168" y="4494824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智慧建筑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524856" y="5603694"/>
            <a:ext cx="1015927" cy="3231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45711" tIns="22856" rIns="45711" bIns="22856" rtlCol="0">
            <a:spAutoFit/>
          </a:bodyPr>
          <a:lstStyle/>
          <a:p>
            <a:pPr defTabSz="913765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</a:rPr>
              <a:t>智慧园区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50556" y="2503379"/>
            <a:ext cx="2068051" cy="3000821"/>
          </a:xfrm>
          <a:prstGeom prst="rect">
            <a:avLst/>
          </a:prstGeom>
        </p:spPr>
        <p:txBody>
          <a:bodyPr wrap="square" lIns="45711" tIns="22856" rIns="45711" bIns="22856">
            <a:spAutoFit/>
          </a:bodyPr>
          <a:lstStyle/>
          <a:p>
            <a:pPr marL="285750" indent="-285750" defTabSz="913765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454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全面互联</a:t>
            </a:r>
            <a:endParaRPr lang="en-US" altLang="zh-CN" sz="2400" dirty="0">
              <a:solidFill>
                <a:srgbClr val="4454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defTabSz="913765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454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充分整合</a:t>
            </a:r>
            <a:endParaRPr lang="en-US" altLang="zh-CN" sz="2400" dirty="0">
              <a:solidFill>
                <a:srgbClr val="4454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defTabSz="913765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454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激励创新</a:t>
            </a:r>
            <a:endParaRPr lang="en-US" altLang="zh-CN" sz="2400" dirty="0">
              <a:solidFill>
                <a:srgbClr val="4454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285750" indent="-285750" defTabSz="913765" rtl="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44546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协同运作</a:t>
            </a:r>
            <a:endParaRPr lang="zh-CN" altLang="en-US" sz="2400" dirty="0">
              <a:solidFill>
                <a:srgbClr val="44546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99652" y="365625"/>
            <a:ext cx="55595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dirty="0">
                <a:solidFill>
                  <a:srgbClr val="354B5E"/>
                </a:solidFill>
                <a:sym typeface="+mn-ea"/>
              </a:rPr>
              <a:t>智慧城市模块</a:t>
            </a:r>
            <a:endParaRPr lang="en-US" altLang="zh-CN" sz="4400" dirty="0">
              <a:solidFill>
                <a:srgbClr val="354B5E"/>
              </a:solidFill>
              <a:sym typeface="+mn-ea"/>
            </a:endParaRPr>
          </a:p>
          <a:p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CORE  MODULE OF </a:t>
            </a:r>
            <a:r>
              <a:rPr lang="zh-CN" altLang="en-US" cap="small" dirty="0">
                <a:solidFill>
                  <a:srgbClr val="354B5E"/>
                </a:solidFill>
                <a:sym typeface="+mn-ea"/>
              </a:rPr>
              <a:t> </a:t>
            </a:r>
            <a:r>
              <a:rPr lang="en-US" altLang="zh-CN" cap="small" dirty="0">
                <a:solidFill>
                  <a:srgbClr val="354B5E"/>
                </a:solidFill>
                <a:sym typeface="+mn-ea"/>
              </a:rPr>
              <a:t>SMART CITY</a:t>
            </a:r>
            <a:endParaRPr lang="zh-CN" altLang="en-US" cap="small" dirty="0">
              <a:solidFill>
                <a:srgbClr val="354B5E"/>
              </a:solidFill>
              <a:sym typeface="+mn-ea"/>
            </a:endParaRP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25573" y="641241"/>
            <a:ext cx="2214880" cy="86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4000" dirty="0">
                <a:solidFill>
                  <a:srgbClr val="475F77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项目背景</a:t>
            </a:r>
            <a:endParaRPr lang="en-US" altLang="zh-CN" sz="4000" dirty="0">
              <a:solidFill>
                <a:srgbClr val="475F77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Project Background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03835" y="2048510"/>
            <a:ext cx="11978005" cy="5803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60680" indent="-360680" algn="l">
              <a:lnSpc>
                <a:spcPct val="150000"/>
              </a:lnSpc>
              <a:spcAft>
                <a:spcPts val="800"/>
              </a:spcAft>
            </a:pPr>
            <a:r>
              <a:rPr lang="zh-CN" altLang="en-US" sz="2400" dirty="0">
                <a:solidFill>
                  <a:srgbClr val="475F77"/>
                </a:solidFill>
                <a:cs typeface="+mn-ea"/>
              </a:rPr>
              <a:t>遵循新型智慧城市顶层设计，建设智能路灯控制管理系统，开展智能路灯试点。</a:t>
            </a:r>
            <a:endParaRPr lang="zh-CN" altLang="en-US" sz="2400" dirty="0">
              <a:solidFill>
                <a:srgbClr val="475F77"/>
              </a:solidFill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5360" y="3745865"/>
            <a:ext cx="3861435" cy="2419384"/>
            <a:chOff x="6904" y="6736"/>
            <a:chExt cx="5532" cy="421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079" y="6736"/>
              <a:ext cx="2766" cy="305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4"/>
              </p:custDataLst>
            </p:nvPr>
          </p:nvSpPr>
          <p:spPr>
            <a:xfrm>
              <a:off x="6904" y="10041"/>
              <a:ext cx="5532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C00000"/>
                  </a:solidFill>
                </a:rPr>
                <a:t>加入星球获取更多更全的数智化解决方案</a:t>
              </a:r>
              <a:endParaRPr lang="zh-CN" altLang="en-US" sz="1400" b="1">
                <a:solidFill>
                  <a:srgbClr val="C00000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167" y="483815"/>
            <a:ext cx="33312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354B5E"/>
                </a:solidFill>
                <a:sym typeface="+mn-ea"/>
              </a:rPr>
              <a:t>软件控制系统</a:t>
            </a:r>
            <a:endParaRPr lang="en-US" altLang="zh-CN" sz="40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dirty="0">
                <a:solidFill>
                  <a:srgbClr val="354B5E"/>
                </a:solidFill>
                <a:sym typeface="+mn-ea"/>
              </a:rPr>
              <a:t>SOFTWARE CONTROL SYSTEM</a:t>
            </a:r>
            <a:endParaRPr lang="zh-CN" altLang="en-US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17" name="矩形: 圆角 65"/>
          <p:cNvSpPr/>
          <p:nvPr/>
        </p:nvSpPr>
        <p:spPr bwMode="auto">
          <a:xfrm>
            <a:off x="6838460" y="2182883"/>
            <a:ext cx="4931928" cy="44164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A4856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    </a:t>
            </a:r>
            <a:endParaRPr lang="zh-CN" altLang="en-US" sz="1600" b="1" dirty="0">
              <a:solidFill>
                <a:srgbClr val="2A4856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8" name="矩形: 圆角 64"/>
          <p:cNvSpPr/>
          <p:nvPr/>
        </p:nvSpPr>
        <p:spPr bwMode="auto">
          <a:xfrm>
            <a:off x="4771308" y="2253515"/>
            <a:ext cx="1827013" cy="40885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A4856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              </a:t>
            </a:r>
            <a:endParaRPr lang="zh-CN" altLang="en-US" sz="1600" b="1" dirty="0">
              <a:solidFill>
                <a:srgbClr val="2A4856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9" name="矩形: 圆角 63"/>
          <p:cNvSpPr/>
          <p:nvPr/>
        </p:nvSpPr>
        <p:spPr bwMode="auto">
          <a:xfrm>
            <a:off x="185488" y="2242292"/>
            <a:ext cx="4175121" cy="4067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2A4856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 </a:t>
            </a:r>
            <a:endParaRPr lang="zh-CN" altLang="en-US" sz="1600" b="1" dirty="0">
              <a:solidFill>
                <a:srgbClr val="2A4856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839038" y="1468700"/>
            <a:ext cx="102093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</a:rPr>
              <a:t>控制系统的网络架构分为三级，分别是：智能灯杆接入网络、承载网和云管理平台</a:t>
            </a:r>
            <a:endParaRPr lang="zh-CN" altLang="en-US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12571" y="2357961"/>
            <a:ext cx="10298899" cy="3967965"/>
            <a:chOff x="-18229" y="1199534"/>
            <a:chExt cx="11426294" cy="4716652"/>
          </a:xfrm>
        </p:grpSpPr>
        <p:sp>
          <p:nvSpPr>
            <p:cNvPr id="22" name="speedometer-on_74975"/>
            <p:cNvSpPr>
              <a:spLocks noChangeAspect="1"/>
            </p:cNvSpPr>
            <p:nvPr/>
          </p:nvSpPr>
          <p:spPr bwMode="auto">
            <a:xfrm>
              <a:off x="1585854" y="4474640"/>
              <a:ext cx="469753" cy="469096"/>
            </a:xfrm>
            <a:custGeom>
              <a:avLst/>
              <a:gdLst>
                <a:gd name="connsiteX0" fmla="*/ 122353 w 606157"/>
                <a:gd name="connsiteY0" fmla="*/ 367609 h 605310"/>
                <a:gd name="connsiteX1" fmla="*/ 131873 w 606157"/>
                <a:gd name="connsiteY1" fmla="*/ 376530 h 605310"/>
                <a:gd name="connsiteX2" fmla="*/ 123276 w 606157"/>
                <a:gd name="connsiteY2" fmla="*/ 399067 h 605310"/>
                <a:gd name="connsiteX3" fmla="*/ 114949 w 606157"/>
                <a:gd name="connsiteY3" fmla="*/ 400543 h 605310"/>
                <a:gd name="connsiteX4" fmla="*/ 100711 w 606157"/>
                <a:gd name="connsiteY4" fmla="*/ 390481 h 605310"/>
                <a:gd name="connsiteX5" fmla="*/ 109308 w 606157"/>
                <a:gd name="connsiteY5" fmla="*/ 367944 h 605310"/>
                <a:gd name="connsiteX6" fmla="*/ 122353 w 606157"/>
                <a:gd name="connsiteY6" fmla="*/ 367609 h 605310"/>
                <a:gd name="connsiteX7" fmla="*/ 485314 w 606157"/>
                <a:gd name="connsiteY7" fmla="*/ 365487 h 605310"/>
                <a:gd name="connsiteX8" fmla="*/ 498340 w 606157"/>
                <a:gd name="connsiteY8" fmla="*/ 365688 h 605310"/>
                <a:gd name="connsiteX9" fmla="*/ 507204 w 606157"/>
                <a:gd name="connsiteY9" fmla="*/ 388105 h 605310"/>
                <a:gd name="connsiteX10" fmla="*/ 490283 w 606157"/>
                <a:gd name="connsiteY10" fmla="*/ 398306 h 605310"/>
                <a:gd name="connsiteX11" fmla="*/ 484777 w 606157"/>
                <a:gd name="connsiteY11" fmla="*/ 396964 h 605310"/>
                <a:gd name="connsiteX12" fmla="*/ 475913 w 606157"/>
                <a:gd name="connsiteY12" fmla="*/ 374547 h 605310"/>
                <a:gd name="connsiteX13" fmla="*/ 485314 w 606157"/>
                <a:gd name="connsiteY13" fmla="*/ 365487 h 605310"/>
                <a:gd name="connsiteX14" fmla="*/ 108501 w 606157"/>
                <a:gd name="connsiteY14" fmla="*/ 234659 h 605310"/>
                <a:gd name="connsiteX15" fmla="*/ 120993 w 606157"/>
                <a:gd name="connsiteY15" fmla="*/ 255310 h 605310"/>
                <a:gd name="connsiteX16" fmla="*/ 103128 w 606157"/>
                <a:gd name="connsiteY16" fmla="*/ 268184 h 605310"/>
                <a:gd name="connsiteX17" fmla="*/ 100442 w 606157"/>
                <a:gd name="connsiteY17" fmla="*/ 267781 h 605310"/>
                <a:gd name="connsiteX18" fmla="*/ 87950 w 606157"/>
                <a:gd name="connsiteY18" fmla="*/ 247264 h 605310"/>
                <a:gd name="connsiteX19" fmla="*/ 108501 w 606157"/>
                <a:gd name="connsiteY19" fmla="*/ 234659 h 605310"/>
                <a:gd name="connsiteX20" fmla="*/ 497416 w 606157"/>
                <a:gd name="connsiteY20" fmla="*/ 231966 h 605310"/>
                <a:gd name="connsiteX21" fmla="*/ 518279 w 606157"/>
                <a:gd name="connsiteY21" fmla="*/ 244186 h 605310"/>
                <a:gd name="connsiteX22" fmla="*/ 506030 w 606157"/>
                <a:gd name="connsiteY22" fmla="*/ 265000 h 605310"/>
                <a:gd name="connsiteX23" fmla="*/ 500512 w 606157"/>
                <a:gd name="connsiteY23" fmla="*/ 265403 h 605310"/>
                <a:gd name="connsiteX24" fmla="*/ 485167 w 606157"/>
                <a:gd name="connsiteY24" fmla="*/ 252780 h 605310"/>
                <a:gd name="connsiteX25" fmla="*/ 497416 w 606157"/>
                <a:gd name="connsiteY25" fmla="*/ 231966 h 605310"/>
                <a:gd name="connsiteX26" fmla="*/ 406291 w 606157"/>
                <a:gd name="connsiteY26" fmla="*/ 184744 h 605310"/>
                <a:gd name="connsiteX27" fmla="*/ 417990 w 606157"/>
                <a:gd name="connsiteY27" fmla="*/ 185684 h 605310"/>
                <a:gd name="connsiteX28" fmla="*/ 418797 w 606157"/>
                <a:gd name="connsiteY28" fmla="*/ 197363 h 605310"/>
                <a:gd name="connsiteX29" fmla="*/ 338243 w 606157"/>
                <a:gd name="connsiteY29" fmla="*/ 302608 h 605310"/>
                <a:gd name="connsiteX30" fmla="*/ 327754 w 606157"/>
                <a:gd name="connsiteY30" fmla="*/ 326235 h 605310"/>
                <a:gd name="connsiteX31" fmla="*/ 277054 w 606157"/>
                <a:gd name="connsiteY31" fmla="*/ 326235 h 605310"/>
                <a:gd name="connsiteX32" fmla="*/ 277054 w 606157"/>
                <a:gd name="connsiteY32" fmla="*/ 275626 h 605310"/>
                <a:gd name="connsiteX33" fmla="*/ 300723 w 606157"/>
                <a:gd name="connsiteY33" fmla="*/ 265155 h 605310"/>
                <a:gd name="connsiteX34" fmla="*/ 406291 w 606157"/>
                <a:gd name="connsiteY34" fmla="*/ 184744 h 605310"/>
                <a:gd name="connsiteX35" fmla="*/ 178486 w 606157"/>
                <a:gd name="connsiteY35" fmla="*/ 122636 h 605310"/>
                <a:gd name="connsiteX36" fmla="*/ 189966 w 606157"/>
                <a:gd name="connsiteY36" fmla="*/ 128986 h 605310"/>
                <a:gd name="connsiteX37" fmla="*/ 187142 w 606157"/>
                <a:gd name="connsiteY37" fmla="*/ 152906 h 605310"/>
                <a:gd name="connsiteX38" fmla="*/ 175174 w 606157"/>
                <a:gd name="connsiteY38" fmla="*/ 156535 h 605310"/>
                <a:gd name="connsiteX39" fmla="*/ 163072 w 606157"/>
                <a:gd name="connsiteY39" fmla="*/ 150219 h 605310"/>
                <a:gd name="connsiteX40" fmla="*/ 165896 w 606157"/>
                <a:gd name="connsiteY40" fmla="*/ 126164 h 605310"/>
                <a:gd name="connsiteX41" fmla="*/ 178486 w 606157"/>
                <a:gd name="connsiteY41" fmla="*/ 122636 h 605310"/>
                <a:gd name="connsiteX42" fmla="*/ 425922 w 606157"/>
                <a:gd name="connsiteY42" fmla="*/ 120881 h 605310"/>
                <a:gd name="connsiteX43" fmla="*/ 438525 w 606157"/>
                <a:gd name="connsiteY43" fmla="*/ 124318 h 605310"/>
                <a:gd name="connsiteX44" fmla="*/ 441612 w 606157"/>
                <a:gd name="connsiteY44" fmla="*/ 148197 h 605310"/>
                <a:gd name="connsiteX45" fmla="*/ 426845 w 606157"/>
                <a:gd name="connsiteY45" fmla="*/ 154771 h 605310"/>
                <a:gd name="connsiteX46" fmla="*/ 417716 w 606157"/>
                <a:gd name="connsiteY46" fmla="*/ 151283 h 605310"/>
                <a:gd name="connsiteX47" fmla="*/ 414629 w 606157"/>
                <a:gd name="connsiteY47" fmla="*/ 127404 h 605310"/>
                <a:gd name="connsiteX48" fmla="*/ 425922 w 606157"/>
                <a:gd name="connsiteY48" fmla="*/ 120881 h 605310"/>
                <a:gd name="connsiteX49" fmla="*/ 301953 w 606157"/>
                <a:gd name="connsiteY49" fmla="*/ 78532 h 605310"/>
                <a:gd name="connsiteX50" fmla="*/ 319168 w 606157"/>
                <a:gd name="connsiteY50" fmla="*/ 95443 h 605310"/>
                <a:gd name="connsiteX51" fmla="*/ 302088 w 606157"/>
                <a:gd name="connsiteY51" fmla="*/ 112622 h 605310"/>
                <a:gd name="connsiteX52" fmla="*/ 300743 w 606157"/>
                <a:gd name="connsiteY52" fmla="*/ 112622 h 605310"/>
                <a:gd name="connsiteX53" fmla="*/ 284873 w 606157"/>
                <a:gd name="connsiteY53" fmla="*/ 95711 h 605310"/>
                <a:gd name="connsiteX54" fmla="*/ 301953 w 606157"/>
                <a:gd name="connsiteY54" fmla="*/ 78532 h 605310"/>
                <a:gd name="connsiteX55" fmla="*/ 303146 w 606157"/>
                <a:gd name="connsiteY55" fmla="*/ 53698 h 605310"/>
                <a:gd name="connsiteX56" fmla="*/ 53773 w 606157"/>
                <a:gd name="connsiteY56" fmla="*/ 302722 h 605310"/>
                <a:gd name="connsiteX57" fmla="*/ 303146 w 606157"/>
                <a:gd name="connsiteY57" fmla="*/ 551612 h 605310"/>
                <a:gd name="connsiteX58" fmla="*/ 552384 w 606157"/>
                <a:gd name="connsiteY58" fmla="*/ 302722 h 605310"/>
                <a:gd name="connsiteX59" fmla="*/ 303146 w 606157"/>
                <a:gd name="connsiteY59" fmla="*/ 53698 h 605310"/>
                <a:gd name="connsiteX60" fmla="*/ 303146 w 606157"/>
                <a:gd name="connsiteY60" fmla="*/ 0 h 605310"/>
                <a:gd name="connsiteX61" fmla="*/ 606157 w 606157"/>
                <a:gd name="connsiteY61" fmla="*/ 302722 h 605310"/>
                <a:gd name="connsiteX62" fmla="*/ 303146 w 606157"/>
                <a:gd name="connsiteY62" fmla="*/ 605310 h 605310"/>
                <a:gd name="connsiteX63" fmla="*/ 0 w 606157"/>
                <a:gd name="connsiteY63" fmla="*/ 302722 h 605310"/>
                <a:gd name="connsiteX64" fmla="*/ 303146 w 606157"/>
                <a:gd name="connsiteY64" fmla="*/ 0 h 60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6157" h="605310">
                  <a:moveTo>
                    <a:pt x="122353" y="367609"/>
                  </a:moveTo>
                  <a:cubicBezTo>
                    <a:pt x="126433" y="369151"/>
                    <a:pt x="129926" y="372237"/>
                    <a:pt x="131873" y="376530"/>
                  </a:cubicBezTo>
                  <a:cubicBezTo>
                    <a:pt x="135768" y="385250"/>
                    <a:pt x="131873" y="395311"/>
                    <a:pt x="123276" y="399067"/>
                  </a:cubicBezTo>
                  <a:cubicBezTo>
                    <a:pt x="120590" y="400274"/>
                    <a:pt x="117769" y="400811"/>
                    <a:pt x="114949" y="400543"/>
                  </a:cubicBezTo>
                  <a:cubicBezTo>
                    <a:pt x="109039" y="400140"/>
                    <a:pt x="103398" y="396384"/>
                    <a:pt x="100711" y="390481"/>
                  </a:cubicBezTo>
                  <a:cubicBezTo>
                    <a:pt x="96816" y="381896"/>
                    <a:pt x="100711" y="371835"/>
                    <a:pt x="109308" y="367944"/>
                  </a:cubicBezTo>
                  <a:cubicBezTo>
                    <a:pt x="113606" y="366066"/>
                    <a:pt x="118274" y="366066"/>
                    <a:pt x="122353" y="367609"/>
                  </a:cubicBezTo>
                  <a:close/>
                  <a:moveTo>
                    <a:pt x="485314" y="365487"/>
                  </a:moveTo>
                  <a:cubicBezTo>
                    <a:pt x="489376" y="363876"/>
                    <a:pt x="494043" y="363809"/>
                    <a:pt x="498340" y="365688"/>
                  </a:cubicBezTo>
                  <a:cubicBezTo>
                    <a:pt x="507069" y="369447"/>
                    <a:pt x="510964" y="379514"/>
                    <a:pt x="507204" y="388105"/>
                  </a:cubicBezTo>
                  <a:cubicBezTo>
                    <a:pt x="504249" y="394950"/>
                    <a:pt x="497400" y="398977"/>
                    <a:pt x="490283" y="398306"/>
                  </a:cubicBezTo>
                  <a:cubicBezTo>
                    <a:pt x="488403" y="398172"/>
                    <a:pt x="486657" y="397769"/>
                    <a:pt x="484777" y="396964"/>
                  </a:cubicBezTo>
                  <a:cubicBezTo>
                    <a:pt x="476182" y="393339"/>
                    <a:pt x="472153" y="383272"/>
                    <a:pt x="475913" y="374547"/>
                  </a:cubicBezTo>
                  <a:cubicBezTo>
                    <a:pt x="477793" y="370252"/>
                    <a:pt x="481251" y="367098"/>
                    <a:pt x="485314" y="365487"/>
                  </a:cubicBezTo>
                  <a:close/>
                  <a:moveTo>
                    <a:pt x="108501" y="234659"/>
                  </a:moveTo>
                  <a:cubicBezTo>
                    <a:pt x="117635" y="236938"/>
                    <a:pt x="123277" y="246191"/>
                    <a:pt x="120993" y="255310"/>
                  </a:cubicBezTo>
                  <a:cubicBezTo>
                    <a:pt x="118979" y="263490"/>
                    <a:pt x="111322" y="268854"/>
                    <a:pt x="103128" y="268184"/>
                  </a:cubicBezTo>
                  <a:cubicBezTo>
                    <a:pt x="102322" y="268184"/>
                    <a:pt x="101382" y="268049"/>
                    <a:pt x="100442" y="267781"/>
                  </a:cubicBezTo>
                  <a:cubicBezTo>
                    <a:pt x="91308" y="265502"/>
                    <a:pt x="85666" y="256383"/>
                    <a:pt x="87950" y="247264"/>
                  </a:cubicBezTo>
                  <a:cubicBezTo>
                    <a:pt x="90099" y="238011"/>
                    <a:pt x="99367" y="232513"/>
                    <a:pt x="108501" y="234659"/>
                  </a:cubicBezTo>
                  <a:close/>
                  <a:moveTo>
                    <a:pt x="497416" y="231966"/>
                  </a:moveTo>
                  <a:cubicBezTo>
                    <a:pt x="506569" y="229549"/>
                    <a:pt x="515991" y="235055"/>
                    <a:pt x="518279" y="244186"/>
                  </a:cubicBezTo>
                  <a:cubicBezTo>
                    <a:pt x="520702" y="253317"/>
                    <a:pt x="515183" y="262583"/>
                    <a:pt x="506030" y="265000"/>
                  </a:cubicBezTo>
                  <a:cubicBezTo>
                    <a:pt x="504146" y="265403"/>
                    <a:pt x="502262" y="265537"/>
                    <a:pt x="500512" y="265403"/>
                  </a:cubicBezTo>
                  <a:cubicBezTo>
                    <a:pt x="493378" y="264866"/>
                    <a:pt x="487186" y="260031"/>
                    <a:pt x="485167" y="252780"/>
                  </a:cubicBezTo>
                  <a:cubicBezTo>
                    <a:pt x="482879" y="243649"/>
                    <a:pt x="488263" y="234383"/>
                    <a:pt x="497416" y="231966"/>
                  </a:cubicBezTo>
                  <a:close/>
                  <a:moveTo>
                    <a:pt x="406291" y="184744"/>
                  </a:moveTo>
                  <a:cubicBezTo>
                    <a:pt x="409787" y="182059"/>
                    <a:pt x="414763" y="182462"/>
                    <a:pt x="417990" y="185684"/>
                  </a:cubicBezTo>
                  <a:cubicBezTo>
                    <a:pt x="421084" y="188771"/>
                    <a:pt x="421487" y="193738"/>
                    <a:pt x="418797" y="197363"/>
                  </a:cubicBezTo>
                  <a:cubicBezTo>
                    <a:pt x="388539" y="237769"/>
                    <a:pt x="351826" y="286499"/>
                    <a:pt x="338243" y="302608"/>
                  </a:cubicBezTo>
                  <a:cubicBezTo>
                    <a:pt x="337840" y="311200"/>
                    <a:pt x="334343" y="319657"/>
                    <a:pt x="327754" y="326235"/>
                  </a:cubicBezTo>
                  <a:cubicBezTo>
                    <a:pt x="313767" y="340196"/>
                    <a:pt x="291040" y="340196"/>
                    <a:pt x="277054" y="326235"/>
                  </a:cubicBezTo>
                  <a:cubicBezTo>
                    <a:pt x="263068" y="312274"/>
                    <a:pt x="263068" y="289587"/>
                    <a:pt x="277054" y="275626"/>
                  </a:cubicBezTo>
                  <a:cubicBezTo>
                    <a:pt x="283644" y="269048"/>
                    <a:pt x="292116" y="265557"/>
                    <a:pt x="300723" y="265155"/>
                  </a:cubicBezTo>
                  <a:cubicBezTo>
                    <a:pt x="316861" y="251596"/>
                    <a:pt x="365677" y="214948"/>
                    <a:pt x="406291" y="184744"/>
                  </a:cubicBezTo>
                  <a:close/>
                  <a:moveTo>
                    <a:pt x="178486" y="122636"/>
                  </a:moveTo>
                  <a:cubicBezTo>
                    <a:pt x="182839" y="123140"/>
                    <a:pt x="187008" y="125290"/>
                    <a:pt x="189966" y="128986"/>
                  </a:cubicBezTo>
                  <a:cubicBezTo>
                    <a:pt x="195748" y="136377"/>
                    <a:pt x="194538" y="147128"/>
                    <a:pt x="187142" y="152906"/>
                  </a:cubicBezTo>
                  <a:cubicBezTo>
                    <a:pt x="183646" y="155729"/>
                    <a:pt x="179343" y="156938"/>
                    <a:pt x="175174" y="156535"/>
                  </a:cubicBezTo>
                  <a:cubicBezTo>
                    <a:pt x="170602" y="156266"/>
                    <a:pt x="166165" y="153982"/>
                    <a:pt x="163072" y="150219"/>
                  </a:cubicBezTo>
                  <a:cubicBezTo>
                    <a:pt x="157290" y="142693"/>
                    <a:pt x="158500" y="132077"/>
                    <a:pt x="165896" y="126164"/>
                  </a:cubicBezTo>
                  <a:cubicBezTo>
                    <a:pt x="169594" y="123275"/>
                    <a:pt x="174132" y="122132"/>
                    <a:pt x="178486" y="122636"/>
                  </a:cubicBezTo>
                  <a:close/>
                  <a:moveTo>
                    <a:pt x="425922" y="120881"/>
                  </a:moveTo>
                  <a:cubicBezTo>
                    <a:pt x="430235" y="120328"/>
                    <a:pt x="434766" y="121434"/>
                    <a:pt x="438525" y="124318"/>
                  </a:cubicBezTo>
                  <a:cubicBezTo>
                    <a:pt x="446043" y="129953"/>
                    <a:pt x="447385" y="140685"/>
                    <a:pt x="441612" y="148197"/>
                  </a:cubicBezTo>
                  <a:cubicBezTo>
                    <a:pt x="437988" y="152892"/>
                    <a:pt x="432349" y="155173"/>
                    <a:pt x="426845" y="154771"/>
                  </a:cubicBezTo>
                  <a:cubicBezTo>
                    <a:pt x="423623" y="154502"/>
                    <a:pt x="420536" y="153429"/>
                    <a:pt x="417716" y="151283"/>
                  </a:cubicBezTo>
                  <a:cubicBezTo>
                    <a:pt x="410333" y="145514"/>
                    <a:pt x="408856" y="134916"/>
                    <a:pt x="414629" y="127404"/>
                  </a:cubicBezTo>
                  <a:cubicBezTo>
                    <a:pt x="417515" y="123648"/>
                    <a:pt x="421610" y="121435"/>
                    <a:pt x="425922" y="120881"/>
                  </a:cubicBezTo>
                  <a:close/>
                  <a:moveTo>
                    <a:pt x="301953" y="78532"/>
                  </a:moveTo>
                  <a:cubicBezTo>
                    <a:pt x="311368" y="78398"/>
                    <a:pt x="319034" y="86048"/>
                    <a:pt x="319168" y="95443"/>
                  </a:cubicBezTo>
                  <a:cubicBezTo>
                    <a:pt x="319168" y="104838"/>
                    <a:pt x="311502" y="112488"/>
                    <a:pt x="302088" y="112622"/>
                  </a:cubicBezTo>
                  <a:cubicBezTo>
                    <a:pt x="301684" y="112622"/>
                    <a:pt x="301146" y="112622"/>
                    <a:pt x="300743" y="112622"/>
                  </a:cubicBezTo>
                  <a:cubicBezTo>
                    <a:pt x="291866" y="111951"/>
                    <a:pt x="285007" y="104569"/>
                    <a:pt x="284873" y="95711"/>
                  </a:cubicBezTo>
                  <a:cubicBezTo>
                    <a:pt x="284873" y="86182"/>
                    <a:pt x="292539" y="78532"/>
                    <a:pt x="301953" y="78532"/>
                  </a:cubicBezTo>
                  <a:close/>
                  <a:moveTo>
                    <a:pt x="303146" y="53698"/>
                  </a:moveTo>
                  <a:cubicBezTo>
                    <a:pt x="165621" y="53698"/>
                    <a:pt x="53773" y="165390"/>
                    <a:pt x="53773" y="302722"/>
                  </a:cubicBezTo>
                  <a:cubicBezTo>
                    <a:pt x="53773" y="439920"/>
                    <a:pt x="165621" y="551612"/>
                    <a:pt x="303146" y="551612"/>
                  </a:cubicBezTo>
                  <a:cubicBezTo>
                    <a:pt x="440536" y="551612"/>
                    <a:pt x="552384" y="439920"/>
                    <a:pt x="552384" y="302722"/>
                  </a:cubicBezTo>
                  <a:cubicBezTo>
                    <a:pt x="552384" y="165390"/>
                    <a:pt x="440536" y="53698"/>
                    <a:pt x="303146" y="53698"/>
                  </a:cubicBezTo>
                  <a:close/>
                  <a:moveTo>
                    <a:pt x="303146" y="0"/>
                  </a:moveTo>
                  <a:cubicBezTo>
                    <a:pt x="470246" y="0"/>
                    <a:pt x="606157" y="135722"/>
                    <a:pt x="606157" y="302722"/>
                  </a:cubicBezTo>
                  <a:cubicBezTo>
                    <a:pt x="606157" y="469588"/>
                    <a:pt x="470246" y="605310"/>
                    <a:pt x="303146" y="605310"/>
                  </a:cubicBezTo>
                  <a:cubicBezTo>
                    <a:pt x="135911" y="605310"/>
                    <a:pt x="0" y="469588"/>
                    <a:pt x="0" y="302722"/>
                  </a:cubicBezTo>
                  <a:cubicBezTo>
                    <a:pt x="0" y="135722"/>
                    <a:pt x="135911" y="0"/>
                    <a:pt x="303146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</p:sp>
        <p:grpSp>
          <p:nvGrpSpPr>
            <p:cNvPr id="23" name="组合 22"/>
            <p:cNvGrpSpPr/>
            <p:nvPr/>
          </p:nvGrpSpPr>
          <p:grpSpPr>
            <a:xfrm>
              <a:off x="-18229" y="1199534"/>
              <a:ext cx="11426294" cy="4716652"/>
              <a:chOff x="-1407972" y="1199534"/>
              <a:chExt cx="12819482" cy="4716652"/>
            </a:xfrm>
          </p:grpSpPr>
          <p:sp>
            <p:nvSpPr>
              <p:cNvPr id="24" name="对话气泡: 矩形 11"/>
              <p:cNvSpPr/>
              <p:nvPr/>
            </p:nvSpPr>
            <p:spPr>
              <a:xfrm>
                <a:off x="130408" y="3308189"/>
                <a:ext cx="2742793" cy="1967578"/>
              </a:xfrm>
              <a:prstGeom prst="wedgeRectCallout">
                <a:avLst>
                  <a:gd name="adj1" fmla="val 6714"/>
                  <a:gd name="adj2" fmla="val -61507"/>
                </a:avLst>
              </a:prstGeom>
              <a:noFill/>
              <a:ln>
                <a:solidFill>
                  <a:schemeClr val="tx1">
                    <a:lumMod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2860" tIns="11430" rIns="22860" bIns="1143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450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-1407972" y="1199534"/>
                <a:ext cx="12819482" cy="4716652"/>
                <a:chOff x="-1407972" y="1199534"/>
                <a:chExt cx="12819482" cy="4716652"/>
              </a:xfrm>
            </p:grpSpPr>
            <p:sp>
              <p:nvSpPr>
                <p:cNvPr id="26" name="lamppost_113761"/>
                <p:cNvSpPr>
                  <a:spLocks noChangeAspect="1"/>
                </p:cNvSpPr>
                <p:nvPr/>
              </p:nvSpPr>
              <p:spPr bwMode="auto">
                <a:xfrm>
                  <a:off x="1658938" y="1199534"/>
                  <a:ext cx="445770" cy="788157"/>
                </a:xfrm>
                <a:custGeom>
                  <a:avLst/>
                  <a:gdLst>
                    <a:gd name="T0" fmla="*/ 88862 h 440259"/>
                    <a:gd name="T1" fmla="*/ 88862 h 440259"/>
                    <a:gd name="T2" fmla="*/ 278945 h 440259"/>
                    <a:gd name="T3" fmla="*/ 278945 h 440259"/>
                    <a:gd name="T4" fmla="*/ 278945 h 440259"/>
                    <a:gd name="T5" fmla="*/ 278945 h 440259"/>
                    <a:gd name="T6" fmla="*/ 278945 h 440259"/>
                    <a:gd name="T7" fmla="*/ 278945 h 440259"/>
                    <a:gd name="T8" fmla="*/ 278945 h 440259"/>
                    <a:gd name="T9" fmla="*/ 278945 h 440259"/>
                    <a:gd name="T10" fmla="*/ 278945 h 440259"/>
                    <a:gd name="T11" fmla="*/ 278945 h 440259"/>
                    <a:gd name="T12" fmla="*/ 278945 h 440259"/>
                    <a:gd name="T13" fmla="*/ 278945 h 440259"/>
                    <a:gd name="T14" fmla="*/ 278945 h 440259"/>
                    <a:gd name="T15" fmla="*/ 278945 h 440259"/>
                    <a:gd name="T16" fmla="*/ 278945 h 440259"/>
                    <a:gd name="T17" fmla="*/ 278945 h 440259"/>
                    <a:gd name="T18" fmla="*/ 278945 h 440259"/>
                    <a:gd name="T19" fmla="*/ 278945 h 440259"/>
                    <a:gd name="T20" fmla="*/ 278945 h 440259"/>
                    <a:gd name="T21" fmla="*/ 278945 h 440259"/>
                    <a:gd name="T22" fmla="*/ 278945 h 440259"/>
                    <a:gd name="T23" fmla="*/ 278945 h 440259"/>
                    <a:gd name="T24" fmla="*/ 278945 h 440259"/>
                    <a:gd name="T25" fmla="*/ 278945 h 440259"/>
                    <a:gd name="T26" fmla="*/ 278945 h 440259"/>
                    <a:gd name="T27" fmla="*/ 278945 h 440259"/>
                    <a:gd name="T28" fmla="*/ 278945 h 440259"/>
                    <a:gd name="T29" fmla="*/ 278945 h 440259"/>
                    <a:gd name="T30" fmla="*/ 278945 h 440259"/>
                    <a:gd name="T31" fmla="*/ 278945 h 440259"/>
                    <a:gd name="T32" fmla="*/ 278945 h 440259"/>
                    <a:gd name="T33" fmla="*/ 278945 h 440259"/>
                    <a:gd name="T34" fmla="*/ 278945 h 440259"/>
                    <a:gd name="T35" fmla="*/ 278945 h 440259"/>
                    <a:gd name="T36" fmla="*/ 278945 h 440259"/>
                    <a:gd name="T37" fmla="*/ 278945 h 440259"/>
                    <a:gd name="T38" fmla="*/ 278945 h 440259"/>
                    <a:gd name="T39" fmla="*/ 278945 h 440259"/>
                    <a:gd name="T40" fmla="*/ 278945 h 440259"/>
                    <a:gd name="T41" fmla="*/ 278945 h 440259"/>
                    <a:gd name="T42" fmla="*/ 278945 h 440259"/>
                    <a:gd name="T43" fmla="*/ 278945 h 440259"/>
                    <a:gd name="T44" fmla="*/ 278945 h 440259"/>
                    <a:gd name="T45" fmla="*/ 278945 h 440259"/>
                    <a:gd name="T46" fmla="*/ 278945 h 440259"/>
                    <a:gd name="T47" fmla="*/ 278945 h 440259"/>
                    <a:gd name="T48" fmla="*/ 278945 h 440259"/>
                    <a:gd name="T49" fmla="*/ 278945 h 440259"/>
                    <a:gd name="T50" fmla="*/ 278945 h 440259"/>
                    <a:gd name="T51" fmla="*/ 278945 h 440259"/>
                    <a:gd name="T52" fmla="*/ 278945 h 440259"/>
                    <a:gd name="T53" fmla="*/ 278945 h 440259"/>
                    <a:gd name="T54" fmla="*/ 278945 h 440259"/>
                    <a:gd name="T55" fmla="*/ 278945 h 440259"/>
                    <a:gd name="T56" fmla="*/ 278945 h 440259"/>
                    <a:gd name="T57" fmla="*/ 278945 h 440259"/>
                    <a:gd name="T58" fmla="*/ 278945 h 440259"/>
                    <a:gd name="T59" fmla="*/ 278945 h 440259"/>
                    <a:gd name="T60" fmla="*/ 278945 h 440259"/>
                    <a:gd name="T61" fmla="*/ 278945 h 440259"/>
                    <a:gd name="T62" fmla="*/ 278945 h 440259"/>
                    <a:gd name="T63" fmla="*/ 278945 h 440259"/>
                    <a:gd name="T64" fmla="*/ 278945 h 440259"/>
                    <a:gd name="T65" fmla="*/ 278945 h 440259"/>
                    <a:gd name="T66" fmla="*/ 278945 h 440259"/>
                    <a:gd name="T67" fmla="*/ 278945 h 440259"/>
                    <a:gd name="T68" fmla="*/ 278945 h 440259"/>
                    <a:gd name="T69" fmla="*/ 278945 h 440259"/>
                    <a:gd name="T70" fmla="*/ 278945 h 440259"/>
                    <a:gd name="T71" fmla="*/ 278945 h 440259"/>
                    <a:gd name="T72" fmla="*/ 88862 h 440259"/>
                    <a:gd name="T73" fmla="*/ 88862 h 440259"/>
                    <a:gd name="T74" fmla="*/ 278945 h 440259"/>
                    <a:gd name="T75" fmla="*/ 278945 h 440259"/>
                    <a:gd name="T76" fmla="*/ 278945 h 440259"/>
                    <a:gd name="T77" fmla="*/ 278945 h 440259"/>
                    <a:gd name="T78" fmla="*/ 278945 h 440259"/>
                    <a:gd name="T79" fmla="*/ 278945 h 440259"/>
                    <a:gd name="T80" fmla="*/ 88862 h 440259"/>
                    <a:gd name="T81" fmla="*/ 88862 h 440259"/>
                    <a:gd name="T82" fmla="*/ 278945 h 440259"/>
                    <a:gd name="T83" fmla="*/ 278945 h 440259"/>
                    <a:gd name="T84" fmla="*/ 278945 h 440259"/>
                    <a:gd name="T85" fmla="*/ 278945 h 440259"/>
                    <a:gd name="T86" fmla="*/ 278945 h 440259"/>
                    <a:gd name="T87" fmla="*/ 278945 h 440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677" h="2969">
                      <a:moveTo>
                        <a:pt x="1463" y="415"/>
                      </a:moveTo>
                      <a:cubicBezTo>
                        <a:pt x="1447" y="235"/>
                        <a:pt x="1295" y="92"/>
                        <a:pt x="1111" y="92"/>
                      </a:cubicBezTo>
                      <a:cubicBezTo>
                        <a:pt x="1039" y="92"/>
                        <a:pt x="973" y="113"/>
                        <a:pt x="918" y="150"/>
                      </a:cubicBezTo>
                      <a:lnTo>
                        <a:pt x="918" y="80"/>
                      </a:lnTo>
                      <a:cubicBezTo>
                        <a:pt x="918" y="36"/>
                        <a:pt x="882" y="0"/>
                        <a:pt x="838" y="0"/>
                      </a:cubicBezTo>
                      <a:cubicBezTo>
                        <a:pt x="793" y="0"/>
                        <a:pt x="758" y="36"/>
                        <a:pt x="758" y="80"/>
                      </a:cubicBezTo>
                      <a:lnTo>
                        <a:pt x="758" y="150"/>
                      </a:lnTo>
                      <a:cubicBezTo>
                        <a:pt x="702" y="113"/>
                        <a:pt x="636" y="92"/>
                        <a:pt x="564" y="92"/>
                      </a:cubicBezTo>
                      <a:cubicBezTo>
                        <a:pt x="380" y="92"/>
                        <a:pt x="228" y="235"/>
                        <a:pt x="213" y="416"/>
                      </a:cubicBezTo>
                      <a:cubicBezTo>
                        <a:pt x="90" y="451"/>
                        <a:pt x="0" y="564"/>
                        <a:pt x="0" y="698"/>
                      </a:cubicBezTo>
                      <a:lnTo>
                        <a:pt x="0" y="725"/>
                      </a:lnTo>
                      <a:cubicBezTo>
                        <a:pt x="0" y="769"/>
                        <a:pt x="36" y="805"/>
                        <a:pt x="80" y="805"/>
                      </a:cubicBezTo>
                      <a:lnTo>
                        <a:pt x="507" y="805"/>
                      </a:lnTo>
                      <a:cubicBezTo>
                        <a:pt x="551" y="805"/>
                        <a:pt x="587" y="769"/>
                        <a:pt x="587" y="725"/>
                      </a:cubicBezTo>
                      <a:lnTo>
                        <a:pt x="587" y="698"/>
                      </a:lnTo>
                      <a:cubicBezTo>
                        <a:pt x="587" y="564"/>
                        <a:pt x="496" y="451"/>
                        <a:pt x="374" y="416"/>
                      </a:cubicBezTo>
                      <a:cubicBezTo>
                        <a:pt x="388" y="323"/>
                        <a:pt x="468" y="252"/>
                        <a:pt x="564" y="252"/>
                      </a:cubicBezTo>
                      <a:cubicBezTo>
                        <a:pt x="671" y="252"/>
                        <a:pt x="758" y="339"/>
                        <a:pt x="758" y="445"/>
                      </a:cubicBezTo>
                      <a:lnTo>
                        <a:pt x="758" y="2809"/>
                      </a:lnTo>
                      <a:lnTo>
                        <a:pt x="644" y="2809"/>
                      </a:lnTo>
                      <a:cubicBezTo>
                        <a:pt x="600" y="2809"/>
                        <a:pt x="564" y="2845"/>
                        <a:pt x="564" y="2889"/>
                      </a:cubicBezTo>
                      <a:cubicBezTo>
                        <a:pt x="564" y="2933"/>
                        <a:pt x="600" y="2969"/>
                        <a:pt x="644" y="2969"/>
                      </a:cubicBezTo>
                      <a:lnTo>
                        <a:pt x="1031" y="2969"/>
                      </a:lnTo>
                      <a:cubicBezTo>
                        <a:pt x="1075" y="2969"/>
                        <a:pt x="1111" y="2933"/>
                        <a:pt x="1111" y="2889"/>
                      </a:cubicBezTo>
                      <a:cubicBezTo>
                        <a:pt x="1111" y="2845"/>
                        <a:pt x="1075" y="2809"/>
                        <a:pt x="1031" y="2809"/>
                      </a:cubicBezTo>
                      <a:lnTo>
                        <a:pt x="918" y="2809"/>
                      </a:lnTo>
                      <a:lnTo>
                        <a:pt x="918" y="445"/>
                      </a:lnTo>
                      <a:cubicBezTo>
                        <a:pt x="918" y="339"/>
                        <a:pt x="1004" y="252"/>
                        <a:pt x="1111" y="252"/>
                      </a:cubicBezTo>
                      <a:cubicBezTo>
                        <a:pt x="1207" y="252"/>
                        <a:pt x="1288" y="324"/>
                        <a:pt x="1301" y="416"/>
                      </a:cubicBezTo>
                      <a:cubicBezTo>
                        <a:pt x="1180" y="452"/>
                        <a:pt x="1091" y="565"/>
                        <a:pt x="1091" y="698"/>
                      </a:cubicBezTo>
                      <a:lnTo>
                        <a:pt x="1091" y="725"/>
                      </a:lnTo>
                      <a:cubicBezTo>
                        <a:pt x="1091" y="769"/>
                        <a:pt x="1126" y="805"/>
                        <a:pt x="1171" y="805"/>
                      </a:cubicBezTo>
                      <a:lnTo>
                        <a:pt x="1597" y="805"/>
                      </a:lnTo>
                      <a:cubicBezTo>
                        <a:pt x="1641" y="805"/>
                        <a:pt x="1677" y="769"/>
                        <a:pt x="1677" y="725"/>
                      </a:cubicBezTo>
                      <a:lnTo>
                        <a:pt x="1677" y="698"/>
                      </a:lnTo>
                      <a:cubicBezTo>
                        <a:pt x="1677" y="563"/>
                        <a:pt x="1586" y="450"/>
                        <a:pt x="1463" y="415"/>
                      </a:cubicBezTo>
                      <a:close/>
                      <a:moveTo>
                        <a:pt x="415" y="645"/>
                      </a:moveTo>
                      <a:lnTo>
                        <a:pt x="171" y="645"/>
                      </a:lnTo>
                      <a:cubicBezTo>
                        <a:pt x="192" y="597"/>
                        <a:pt x="239" y="565"/>
                        <a:pt x="293" y="565"/>
                      </a:cubicBezTo>
                      <a:cubicBezTo>
                        <a:pt x="348" y="565"/>
                        <a:pt x="395" y="597"/>
                        <a:pt x="415" y="645"/>
                      </a:cubicBezTo>
                      <a:close/>
                      <a:moveTo>
                        <a:pt x="1262" y="645"/>
                      </a:moveTo>
                      <a:cubicBezTo>
                        <a:pt x="1282" y="597"/>
                        <a:pt x="1329" y="565"/>
                        <a:pt x="1384" y="565"/>
                      </a:cubicBezTo>
                      <a:cubicBezTo>
                        <a:pt x="1438" y="565"/>
                        <a:pt x="1485" y="597"/>
                        <a:pt x="1506" y="645"/>
                      </a:cubicBezTo>
                      <a:lnTo>
                        <a:pt x="1262" y="64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27" name="lamppost_113761"/>
                <p:cNvSpPr>
                  <a:spLocks noChangeAspect="1"/>
                </p:cNvSpPr>
                <p:nvPr/>
              </p:nvSpPr>
              <p:spPr bwMode="auto">
                <a:xfrm>
                  <a:off x="1349816" y="2406605"/>
                  <a:ext cx="399025" cy="705508"/>
                </a:xfrm>
                <a:custGeom>
                  <a:avLst/>
                  <a:gdLst>
                    <a:gd name="T0" fmla="*/ 88862 h 440259"/>
                    <a:gd name="T1" fmla="*/ 88862 h 440259"/>
                    <a:gd name="T2" fmla="*/ 278945 h 440259"/>
                    <a:gd name="T3" fmla="*/ 278945 h 440259"/>
                    <a:gd name="T4" fmla="*/ 278945 h 440259"/>
                    <a:gd name="T5" fmla="*/ 278945 h 440259"/>
                    <a:gd name="T6" fmla="*/ 278945 h 440259"/>
                    <a:gd name="T7" fmla="*/ 278945 h 440259"/>
                    <a:gd name="T8" fmla="*/ 278945 h 440259"/>
                    <a:gd name="T9" fmla="*/ 278945 h 440259"/>
                    <a:gd name="T10" fmla="*/ 278945 h 440259"/>
                    <a:gd name="T11" fmla="*/ 278945 h 440259"/>
                    <a:gd name="T12" fmla="*/ 278945 h 440259"/>
                    <a:gd name="T13" fmla="*/ 278945 h 440259"/>
                    <a:gd name="T14" fmla="*/ 278945 h 440259"/>
                    <a:gd name="T15" fmla="*/ 278945 h 440259"/>
                    <a:gd name="T16" fmla="*/ 278945 h 440259"/>
                    <a:gd name="T17" fmla="*/ 278945 h 440259"/>
                    <a:gd name="T18" fmla="*/ 278945 h 440259"/>
                    <a:gd name="T19" fmla="*/ 278945 h 440259"/>
                    <a:gd name="T20" fmla="*/ 278945 h 440259"/>
                    <a:gd name="T21" fmla="*/ 278945 h 440259"/>
                    <a:gd name="T22" fmla="*/ 278945 h 440259"/>
                    <a:gd name="T23" fmla="*/ 278945 h 440259"/>
                    <a:gd name="T24" fmla="*/ 278945 h 440259"/>
                    <a:gd name="T25" fmla="*/ 278945 h 440259"/>
                    <a:gd name="T26" fmla="*/ 278945 h 440259"/>
                    <a:gd name="T27" fmla="*/ 278945 h 440259"/>
                    <a:gd name="T28" fmla="*/ 278945 h 440259"/>
                    <a:gd name="T29" fmla="*/ 278945 h 440259"/>
                    <a:gd name="T30" fmla="*/ 278945 h 440259"/>
                    <a:gd name="T31" fmla="*/ 278945 h 440259"/>
                    <a:gd name="T32" fmla="*/ 278945 h 440259"/>
                    <a:gd name="T33" fmla="*/ 278945 h 440259"/>
                    <a:gd name="T34" fmla="*/ 278945 h 440259"/>
                    <a:gd name="T35" fmla="*/ 278945 h 440259"/>
                    <a:gd name="T36" fmla="*/ 278945 h 440259"/>
                    <a:gd name="T37" fmla="*/ 278945 h 440259"/>
                    <a:gd name="T38" fmla="*/ 278945 h 440259"/>
                    <a:gd name="T39" fmla="*/ 278945 h 440259"/>
                    <a:gd name="T40" fmla="*/ 278945 h 440259"/>
                    <a:gd name="T41" fmla="*/ 278945 h 440259"/>
                    <a:gd name="T42" fmla="*/ 278945 h 440259"/>
                    <a:gd name="T43" fmla="*/ 278945 h 440259"/>
                    <a:gd name="T44" fmla="*/ 278945 h 440259"/>
                    <a:gd name="T45" fmla="*/ 278945 h 440259"/>
                    <a:gd name="T46" fmla="*/ 278945 h 440259"/>
                    <a:gd name="T47" fmla="*/ 278945 h 440259"/>
                    <a:gd name="T48" fmla="*/ 278945 h 440259"/>
                    <a:gd name="T49" fmla="*/ 278945 h 440259"/>
                    <a:gd name="T50" fmla="*/ 278945 h 440259"/>
                    <a:gd name="T51" fmla="*/ 278945 h 440259"/>
                    <a:gd name="T52" fmla="*/ 278945 h 440259"/>
                    <a:gd name="T53" fmla="*/ 278945 h 440259"/>
                    <a:gd name="T54" fmla="*/ 278945 h 440259"/>
                    <a:gd name="T55" fmla="*/ 278945 h 440259"/>
                    <a:gd name="T56" fmla="*/ 278945 h 440259"/>
                    <a:gd name="T57" fmla="*/ 278945 h 440259"/>
                    <a:gd name="T58" fmla="*/ 278945 h 440259"/>
                    <a:gd name="T59" fmla="*/ 278945 h 440259"/>
                    <a:gd name="T60" fmla="*/ 278945 h 440259"/>
                    <a:gd name="T61" fmla="*/ 278945 h 440259"/>
                    <a:gd name="T62" fmla="*/ 278945 h 440259"/>
                    <a:gd name="T63" fmla="*/ 278945 h 440259"/>
                    <a:gd name="T64" fmla="*/ 278945 h 440259"/>
                    <a:gd name="T65" fmla="*/ 278945 h 440259"/>
                    <a:gd name="T66" fmla="*/ 278945 h 440259"/>
                    <a:gd name="T67" fmla="*/ 278945 h 440259"/>
                    <a:gd name="T68" fmla="*/ 278945 h 440259"/>
                    <a:gd name="T69" fmla="*/ 278945 h 440259"/>
                    <a:gd name="T70" fmla="*/ 278945 h 440259"/>
                    <a:gd name="T71" fmla="*/ 278945 h 440259"/>
                    <a:gd name="T72" fmla="*/ 88862 h 440259"/>
                    <a:gd name="T73" fmla="*/ 88862 h 440259"/>
                    <a:gd name="T74" fmla="*/ 278945 h 440259"/>
                    <a:gd name="T75" fmla="*/ 278945 h 440259"/>
                    <a:gd name="T76" fmla="*/ 278945 h 440259"/>
                    <a:gd name="T77" fmla="*/ 278945 h 440259"/>
                    <a:gd name="T78" fmla="*/ 278945 h 440259"/>
                    <a:gd name="T79" fmla="*/ 278945 h 440259"/>
                    <a:gd name="T80" fmla="*/ 88862 h 440259"/>
                    <a:gd name="T81" fmla="*/ 88862 h 440259"/>
                    <a:gd name="T82" fmla="*/ 278945 h 440259"/>
                    <a:gd name="T83" fmla="*/ 278945 h 440259"/>
                    <a:gd name="T84" fmla="*/ 278945 h 440259"/>
                    <a:gd name="T85" fmla="*/ 278945 h 440259"/>
                    <a:gd name="T86" fmla="*/ 278945 h 440259"/>
                    <a:gd name="T87" fmla="*/ 278945 h 440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677" h="2969">
                      <a:moveTo>
                        <a:pt x="1463" y="415"/>
                      </a:moveTo>
                      <a:cubicBezTo>
                        <a:pt x="1447" y="235"/>
                        <a:pt x="1295" y="92"/>
                        <a:pt x="1111" y="92"/>
                      </a:cubicBezTo>
                      <a:cubicBezTo>
                        <a:pt x="1039" y="92"/>
                        <a:pt x="973" y="113"/>
                        <a:pt x="918" y="150"/>
                      </a:cubicBezTo>
                      <a:lnTo>
                        <a:pt x="918" y="80"/>
                      </a:lnTo>
                      <a:cubicBezTo>
                        <a:pt x="918" y="36"/>
                        <a:pt x="882" y="0"/>
                        <a:pt x="838" y="0"/>
                      </a:cubicBezTo>
                      <a:cubicBezTo>
                        <a:pt x="793" y="0"/>
                        <a:pt x="758" y="36"/>
                        <a:pt x="758" y="80"/>
                      </a:cubicBezTo>
                      <a:lnTo>
                        <a:pt x="758" y="150"/>
                      </a:lnTo>
                      <a:cubicBezTo>
                        <a:pt x="702" y="113"/>
                        <a:pt x="636" y="92"/>
                        <a:pt x="564" y="92"/>
                      </a:cubicBezTo>
                      <a:cubicBezTo>
                        <a:pt x="380" y="92"/>
                        <a:pt x="228" y="235"/>
                        <a:pt x="213" y="416"/>
                      </a:cubicBezTo>
                      <a:cubicBezTo>
                        <a:pt x="90" y="451"/>
                        <a:pt x="0" y="564"/>
                        <a:pt x="0" y="698"/>
                      </a:cubicBezTo>
                      <a:lnTo>
                        <a:pt x="0" y="725"/>
                      </a:lnTo>
                      <a:cubicBezTo>
                        <a:pt x="0" y="769"/>
                        <a:pt x="36" y="805"/>
                        <a:pt x="80" y="805"/>
                      </a:cubicBezTo>
                      <a:lnTo>
                        <a:pt x="507" y="805"/>
                      </a:lnTo>
                      <a:cubicBezTo>
                        <a:pt x="551" y="805"/>
                        <a:pt x="587" y="769"/>
                        <a:pt x="587" y="725"/>
                      </a:cubicBezTo>
                      <a:lnTo>
                        <a:pt x="587" y="698"/>
                      </a:lnTo>
                      <a:cubicBezTo>
                        <a:pt x="587" y="564"/>
                        <a:pt x="496" y="451"/>
                        <a:pt x="374" y="416"/>
                      </a:cubicBezTo>
                      <a:cubicBezTo>
                        <a:pt x="388" y="323"/>
                        <a:pt x="468" y="252"/>
                        <a:pt x="564" y="252"/>
                      </a:cubicBezTo>
                      <a:cubicBezTo>
                        <a:pt x="671" y="252"/>
                        <a:pt x="758" y="339"/>
                        <a:pt x="758" y="445"/>
                      </a:cubicBezTo>
                      <a:lnTo>
                        <a:pt x="758" y="2809"/>
                      </a:lnTo>
                      <a:lnTo>
                        <a:pt x="644" y="2809"/>
                      </a:lnTo>
                      <a:cubicBezTo>
                        <a:pt x="600" y="2809"/>
                        <a:pt x="564" y="2845"/>
                        <a:pt x="564" y="2889"/>
                      </a:cubicBezTo>
                      <a:cubicBezTo>
                        <a:pt x="564" y="2933"/>
                        <a:pt x="600" y="2969"/>
                        <a:pt x="644" y="2969"/>
                      </a:cubicBezTo>
                      <a:lnTo>
                        <a:pt x="1031" y="2969"/>
                      </a:lnTo>
                      <a:cubicBezTo>
                        <a:pt x="1075" y="2969"/>
                        <a:pt x="1111" y="2933"/>
                        <a:pt x="1111" y="2889"/>
                      </a:cubicBezTo>
                      <a:cubicBezTo>
                        <a:pt x="1111" y="2845"/>
                        <a:pt x="1075" y="2809"/>
                        <a:pt x="1031" y="2809"/>
                      </a:cubicBezTo>
                      <a:lnTo>
                        <a:pt x="918" y="2809"/>
                      </a:lnTo>
                      <a:lnTo>
                        <a:pt x="918" y="445"/>
                      </a:lnTo>
                      <a:cubicBezTo>
                        <a:pt x="918" y="339"/>
                        <a:pt x="1004" y="252"/>
                        <a:pt x="1111" y="252"/>
                      </a:cubicBezTo>
                      <a:cubicBezTo>
                        <a:pt x="1207" y="252"/>
                        <a:pt x="1288" y="324"/>
                        <a:pt x="1301" y="416"/>
                      </a:cubicBezTo>
                      <a:cubicBezTo>
                        <a:pt x="1180" y="452"/>
                        <a:pt x="1091" y="565"/>
                        <a:pt x="1091" y="698"/>
                      </a:cubicBezTo>
                      <a:lnTo>
                        <a:pt x="1091" y="725"/>
                      </a:lnTo>
                      <a:cubicBezTo>
                        <a:pt x="1091" y="769"/>
                        <a:pt x="1126" y="805"/>
                        <a:pt x="1171" y="805"/>
                      </a:cubicBezTo>
                      <a:lnTo>
                        <a:pt x="1597" y="805"/>
                      </a:lnTo>
                      <a:cubicBezTo>
                        <a:pt x="1641" y="805"/>
                        <a:pt x="1677" y="769"/>
                        <a:pt x="1677" y="725"/>
                      </a:cubicBezTo>
                      <a:lnTo>
                        <a:pt x="1677" y="698"/>
                      </a:lnTo>
                      <a:cubicBezTo>
                        <a:pt x="1677" y="563"/>
                        <a:pt x="1586" y="450"/>
                        <a:pt x="1463" y="415"/>
                      </a:cubicBezTo>
                      <a:close/>
                      <a:moveTo>
                        <a:pt x="415" y="645"/>
                      </a:moveTo>
                      <a:lnTo>
                        <a:pt x="171" y="645"/>
                      </a:lnTo>
                      <a:cubicBezTo>
                        <a:pt x="192" y="597"/>
                        <a:pt x="239" y="565"/>
                        <a:pt x="293" y="565"/>
                      </a:cubicBezTo>
                      <a:cubicBezTo>
                        <a:pt x="348" y="565"/>
                        <a:pt x="395" y="597"/>
                        <a:pt x="415" y="645"/>
                      </a:cubicBezTo>
                      <a:close/>
                      <a:moveTo>
                        <a:pt x="1262" y="645"/>
                      </a:moveTo>
                      <a:cubicBezTo>
                        <a:pt x="1282" y="597"/>
                        <a:pt x="1329" y="565"/>
                        <a:pt x="1384" y="565"/>
                      </a:cubicBezTo>
                      <a:cubicBezTo>
                        <a:pt x="1438" y="565"/>
                        <a:pt x="1485" y="597"/>
                        <a:pt x="1506" y="645"/>
                      </a:cubicBezTo>
                      <a:lnTo>
                        <a:pt x="1262" y="64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28" name="security-camera_124915"/>
                <p:cNvSpPr>
                  <a:spLocks noChangeAspect="1"/>
                </p:cNvSpPr>
                <p:nvPr/>
              </p:nvSpPr>
              <p:spPr bwMode="auto">
                <a:xfrm>
                  <a:off x="414553" y="3860669"/>
                  <a:ext cx="574547" cy="431310"/>
                </a:xfrm>
                <a:custGeom>
                  <a:avLst/>
                  <a:gdLst>
                    <a:gd name="T0" fmla="*/ 5238 w 5333"/>
                    <a:gd name="T1" fmla="*/ 40 h 4010"/>
                    <a:gd name="T2" fmla="*/ 5044 w 5333"/>
                    <a:gd name="T3" fmla="*/ 31 h 4010"/>
                    <a:gd name="T4" fmla="*/ 4400 w 5333"/>
                    <a:gd name="T5" fmla="*/ 353 h 4010"/>
                    <a:gd name="T6" fmla="*/ 4400 w 5333"/>
                    <a:gd name="T7" fmla="*/ 210 h 4010"/>
                    <a:gd name="T8" fmla="*/ 4200 w 5333"/>
                    <a:gd name="T9" fmla="*/ 10 h 4010"/>
                    <a:gd name="T10" fmla="*/ 1133 w 5333"/>
                    <a:gd name="T11" fmla="*/ 10 h 4010"/>
                    <a:gd name="T12" fmla="*/ 933 w 5333"/>
                    <a:gd name="T13" fmla="*/ 210 h 4010"/>
                    <a:gd name="T14" fmla="*/ 933 w 5333"/>
                    <a:gd name="T15" fmla="*/ 1810 h 4010"/>
                    <a:gd name="T16" fmla="*/ 1133 w 5333"/>
                    <a:gd name="T17" fmla="*/ 2010 h 4010"/>
                    <a:gd name="T18" fmla="*/ 1768 w 5333"/>
                    <a:gd name="T19" fmla="*/ 2010 h 4010"/>
                    <a:gd name="T20" fmla="*/ 1944 w 5333"/>
                    <a:gd name="T21" fmla="*/ 2266 h 4010"/>
                    <a:gd name="T22" fmla="*/ 1662 w 5333"/>
                    <a:gd name="T23" fmla="*/ 3010 h 4010"/>
                    <a:gd name="T24" fmla="*/ 1200 w 5333"/>
                    <a:gd name="T25" fmla="*/ 3010 h 4010"/>
                    <a:gd name="T26" fmla="*/ 1200 w 5333"/>
                    <a:gd name="T27" fmla="*/ 2610 h 4010"/>
                    <a:gd name="T28" fmla="*/ 1000 w 5333"/>
                    <a:gd name="T29" fmla="*/ 2410 h 4010"/>
                    <a:gd name="T30" fmla="*/ 200 w 5333"/>
                    <a:gd name="T31" fmla="*/ 2410 h 4010"/>
                    <a:gd name="T32" fmla="*/ 0 w 5333"/>
                    <a:gd name="T33" fmla="*/ 2610 h 4010"/>
                    <a:gd name="T34" fmla="*/ 0 w 5333"/>
                    <a:gd name="T35" fmla="*/ 3810 h 4010"/>
                    <a:gd name="T36" fmla="*/ 200 w 5333"/>
                    <a:gd name="T37" fmla="*/ 4010 h 4010"/>
                    <a:gd name="T38" fmla="*/ 1000 w 5333"/>
                    <a:gd name="T39" fmla="*/ 4010 h 4010"/>
                    <a:gd name="T40" fmla="*/ 1200 w 5333"/>
                    <a:gd name="T41" fmla="*/ 3810 h 4010"/>
                    <a:gd name="T42" fmla="*/ 1200 w 5333"/>
                    <a:gd name="T43" fmla="*/ 3410 h 4010"/>
                    <a:gd name="T44" fmla="*/ 1800 w 5333"/>
                    <a:gd name="T45" fmla="*/ 3410 h 4010"/>
                    <a:gd name="T46" fmla="*/ 1987 w 5333"/>
                    <a:gd name="T47" fmla="*/ 3281 h 4010"/>
                    <a:gd name="T48" fmla="*/ 2317 w 5333"/>
                    <a:gd name="T49" fmla="*/ 2409 h 4010"/>
                    <a:gd name="T50" fmla="*/ 2333 w 5333"/>
                    <a:gd name="T51" fmla="*/ 2410 h 4010"/>
                    <a:gd name="T52" fmla="*/ 2899 w 5333"/>
                    <a:gd name="T53" fmla="*/ 2010 h 4010"/>
                    <a:gd name="T54" fmla="*/ 4200 w 5333"/>
                    <a:gd name="T55" fmla="*/ 2010 h 4010"/>
                    <a:gd name="T56" fmla="*/ 4400 w 5333"/>
                    <a:gd name="T57" fmla="*/ 1810 h 4010"/>
                    <a:gd name="T58" fmla="*/ 4400 w 5333"/>
                    <a:gd name="T59" fmla="*/ 1667 h 4010"/>
                    <a:gd name="T60" fmla="*/ 5044 w 5333"/>
                    <a:gd name="T61" fmla="*/ 1989 h 4010"/>
                    <a:gd name="T62" fmla="*/ 5133 w 5333"/>
                    <a:gd name="T63" fmla="*/ 2010 h 4010"/>
                    <a:gd name="T64" fmla="*/ 5238 w 5333"/>
                    <a:gd name="T65" fmla="*/ 1980 h 4010"/>
                    <a:gd name="T66" fmla="*/ 5333 w 5333"/>
                    <a:gd name="T67" fmla="*/ 1810 h 4010"/>
                    <a:gd name="T68" fmla="*/ 5333 w 5333"/>
                    <a:gd name="T69" fmla="*/ 210 h 4010"/>
                    <a:gd name="T70" fmla="*/ 5238 w 5333"/>
                    <a:gd name="T71" fmla="*/ 40 h 4010"/>
                    <a:gd name="T72" fmla="*/ 1333 w 5333"/>
                    <a:gd name="T73" fmla="*/ 410 h 4010"/>
                    <a:gd name="T74" fmla="*/ 4000 w 5333"/>
                    <a:gd name="T75" fmla="*/ 410 h 4010"/>
                    <a:gd name="T76" fmla="*/ 4000 w 5333"/>
                    <a:gd name="T77" fmla="*/ 810 h 4010"/>
                    <a:gd name="T78" fmla="*/ 1333 w 5333"/>
                    <a:gd name="T79" fmla="*/ 810 h 4010"/>
                    <a:gd name="T80" fmla="*/ 1333 w 5333"/>
                    <a:gd name="T81" fmla="*/ 410 h 4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33" h="4010">
                      <a:moveTo>
                        <a:pt x="5238" y="40"/>
                      </a:moveTo>
                      <a:cubicBezTo>
                        <a:pt x="5180" y="3"/>
                        <a:pt x="5106" y="0"/>
                        <a:pt x="5044" y="31"/>
                      </a:cubicBezTo>
                      <a:lnTo>
                        <a:pt x="4400" y="353"/>
                      </a:lnTo>
                      <a:lnTo>
                        <a:pt x="4400" y="210"/>
                      </a:lnTo>
                      <a:cubicBezTo>
                        <a:pt x="4400" y="99"/>
                        <a:pt x="4310" y="10"/>
                        <a:pt x="4200" y="10"/>
                      </a:cubicBezTo>
                      <a:lnTo>
                        <a:pt x="1133" y="10"/>
                      </a:lnTo>
                      <a:cubicBezTo>
                        <a:pt x="1023" y="10"/>
                        <a:pt x="933" y="99"/>
                        <a:pt x="933" y="210"/>
                      </a:cubicBezTo>
                      <a:lnTo>
                        <a:pt x="933" y="1810"/>
                      </a:lnTo>
                      <a:cubicBezTo>
                        <a:pt x="933" y="1920"/>
                        <a:pt x="1023" y="2010"/>
                        <a:pt x="1133" y="2010"/>
                      </a:cubicBezTo>
                      <a:lnTo>
                        <a:pt x="1768" y="2010"/>
                      </a:lnTo>
                      <a:cubicBezTo>
                        <a:pt x="1803" y="2110"/>
                        <a:pt x="1865" y="2198"/>
                        <a:pt x="1944" y="2266"/>
                      </a:cubicBezTo>
                      <a:lnTo>
                        <a:pt x="1662" y="3010"/>
                      </a:lnTo>
                      <a:lnTo>
                        <a:pt x="1200" y="3010"/>
                      </a:lnTo>
                      <a:lnTo>
                        <a:pt x="1200" y="2610"/>
                      </a:lnTo>
                      <a:cubicBezTo>
                        <a:pt x="1200" y="2499"/>
                        <a:pt x="1110" y="2410"/>
                        <a:pt x="1000" y="2410"/>
                      </a:cubicBezTo>
                      <a:lnTo>
                        <a:pt x="200" y="2410"/>
                      </a:lnTo>
                      <a:cubicBezTo>
                        <a:pt x="90" y="2410"/>
                        <a:pt x="0" y="2499"/>
                        <a:pt x="0" y="2610"/>
                      </a:cubicBezTo>
                      <a:lnTo>
                        <a:pt x="0" y="3810"/>
                      </a:lnTo>
                      <a:cubicBezTo>
                        <a:pt x="0" y="3920"/>
                        <a:pt x="90" y="4010"/>
                        <a:pt x="200" y="4010"/>
                      </a:cubicBezTo>
                      <a:lnTo>
                        <a:pt x="1000" y="4010"/>
                      </a:lnTo>
                      <a:cubicBezTo>
                        <a:pt x="1110" y="4010"/>
                        <a:pt x="1200" y="3920"/>
                        <a:pt x="1200" y="3810"/>
                      </a:cubicBezTo>
                      <a:lnTo>
                        <a:pt x="1200" y="3410"/>
                      </a:lnTo>
                      <a:lnTo>
                        <a:pt x="1800" y="3410"/>
                      </a:lnTo>
                      <a:cubicBezTo>
                        <a:pt x="1883" y="3410"/>
                        <a:pt x="1958" y="3358"/>
                        <a:pt x="1987" y="3281"/>
                      </a:cubicBezTo>
                      <a:lnTo>
                        <a:pt x="2317" y="2409"/>
                      </a:lnTo>
                      <a:cubicBezTo>
                        <a:pt x="2323" y="2409"/>
                        <a:pt x="2328" y="2410"/>
                        <a:pt x="2333" y="2410"/>
                      </a:cubicBezTo>
                      <a:cubicBezTo>
                        <a:pt x="2594" y="2410"/>
                        <a:pt x="2816" y="2242"/>
                        <a:pt x="2899" y="2010"/>
                      </a:cubicBezTo>
                      <a:lnTo>
                        <a:pt x="4200" y="2010"/>
                      </a:lnTo>
                      <a:cubicBezTo>
                        <a:pt x="4310" y="2010"/>
                        <a:pt x="4400" y="1920"/>
                        <a:pt x="4400" y="1810"/>
                      </a:cubicBezTo>
                      <a:lnTo>
                        <a:pt x="4400" y="1667"/>
                      </a:lnTo>
                      <a:lnTo>
                        <a:pt x="5044" y="1989"/>
                      </a:lnTo>
                      <a:cubicBezTo>
                        <a:pt x="5072" y="2003"/>
                        <a:pt x="5103" y="2010"/>
                        <a:pt x="5133" y="2010"/>
                      </a:cubicBezTo>
                      <a:cubicBezTo>
                        <a:pt x="5170" y="2010"/>
                        <a:pt x="5206" y="2000"/>
                        <a:pt x="5238" y="1980"/>
                      </a:cubicBezTo>
                      <a:cubicBezTo>
                        <a:pt x="5297" y="1943"/>
                        <a:pt x="5333" y="1879"/>
                        <a:pt x="5333" y="1810"/>
                      </a:cubicBezTo>
                      <a:lnTo>
                        <a:pt x="5333" y="210"/>
                      </a:lnTo>
                      <a:cubicBezTo>
                        <a:pt x="5333" y="140"/>
                        <a:pt x="5297" y="76"/>
                        <a:pt x="5238" y="40"/>
                      </a:cubicBezTo>
                      <a:close/>
                      <a:moveTo>
                        <a:pt x="1333" y="410"/>
                      </a:moveTo>
                      <a:lnTo>
                        <a:pt x="4000" y="410"/>
                      </a:lnTo>
                      <a:lnTo>
                        <a:pt x="4000" y="810"/>
                      </a:lnTo>
                      <a:lnTo>
                        <a:pt x="1333" y="810"/>
                      </a:lnTo>
                      <a:lnTo>
                        <a:pt x="1333" y="41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29" name="wifi_146884"/>
                <p:cNvSpPr>
                  <a:spLocks noChangeAspect="1"/>
                </p:cNvSpPr>
                <p:nvPr/>
              </p:nvSpPr>
              <p:spPr bwMode="auto">
                <a:xfrm>
                  <a:off x="1142034" y="3860669"/>
                  <a:ext cx="421861" cy="431309"/>
                </a:xfrm>
                <a:custGeom>
                  <a:avLst/>
                  <a:gdLst>
                    <a:gd name="connsiteX0" fmla="*/ 99807 w 575943"/>
                    <a:gd name="connsiteY0" fmla="*/ 418486 h 588842"/>
                    <a:gd name="connsiteX1" fmla="*/ 131650 w 575943"/>
                    <a:gd name="connsiteY1" fmla="*/ 418593 h 588842"/>
                    <a:gd name="connsiteX2" fmla="*/ 197919 w 575943"/>
                    <a:gd name="connsiteY2" fmla="*/ 533834 h 588842"/>
                    <a:gd name="connsiteX3" fmla="*/ 170379 w 575943"/>
                    <a:gd name="connsiteY3" fmla="*/ 565655 h 588842"/>
                    <a:gd name="connsiteX4" fmla="*/ 166076 w 575943"/>
                    <a:gd name="connsiteY4" fmla="*/ 569955 h 588842"/>
                    <a:gd name="connsiteX5" fmla="*/ 92921 w 575943"/>
                    <a:gd name="connsiteY5" fmla="*/ 586295 h 588842"/>
                    <a:gd name="connsiteX6" fmla="*/ 55914 w 575943"/>
                    <a:gd name="connsiteY6" fmla="*/ 563935 h 588842"/>
                    <a:gd name="connsiteX7" fmla="*/ 26652 w 575943"/>
                    <a:gd name="connsiteY7" fmla="*/ 518354 h 588842"/>
                    <a:gd name="connsiteX8" fmla="*/ 25792 w 575943"/>
                    <a:gd name="connsiteY8" fmla="*/ 505454 h 588842"/>
                    <a:gd name="connsiteX9" fmla="*/ 61939 w 575943"/>
                    <a:gd name="connsiteY9" fmla="*/ 431493 h 588842"/>
                    <a:gd name="connsiteX10" fmla="*/ 70545 w 575943"/>
                    <a:gd name="connsiteY10" fmla="*/ 430633 h 588842"/>
                    <a:gd name="connsiteX11" fmla="*/ 99807 w 575943"/>
                    <a:gd name="connsiteY11" fmla="*/ 418486 h 588842"/>
                    <a:gd name="connsiteX12" fmla="*/ 364082 w 575943"/>
                    <a:gd name="connsiteY12" fmla="*/ 404081 h 588842"/>
                    <a:gd name="connsiteX13" fmla="*/ 354614 w 575943"/>
                    <a:gd name="connsiteY13" fmla="*/ 428159 h 588842"/>
                    <a:gd name="connsiteX14" fmla="*/ 342565 w 575943"/>
                    <a:gd name="connsiteY14" fmla="*/ 451377 h 588842"/>
                    <a:gd name="connsiteX15" fmla="*/ 340843 w 575943"/>
                    <a:gd name="connsiteY15" fmla="*/ 454817 h 588842"/>
                    <a:gd name="connsiteX16" fmla="*/ 361500 w 575943"/>
                    <a:gd name="connsiteY16" fmla="*/ 423000 h 588842"/>
                    <a:gd name="connsiteX17" fmla="*/ 370107 w 575943"/>
                    <a:gd name="connsiteY17" fmla="*/ 417840 h 588842"/>
                    <a:gd name="connsiteX18" fmla="*/ 364082 w 575943"/>
                    <a:gd name="connsiteY18" fmla="*/ 404081 h 588842"/>
                    <a:gd name="connsiteX19" fmla="*/ 348590 w 575943"/>
                    <a:gd name="connsiteY19" fmla="*/ 373124 h 588842"/>
                    <a:gd name="connsiteX20" fmla="*/ 332236 w 575943"/>
                    <a:gd name="connsiteY20" fmla="*/ 407521 h 588842"/>
                    <a:gd name="connsiteX21" fmla="*/ 326212 w 575943"/>
                    <a:gd name="connsiteY21" fmla="*/ 423000 h 588842"/>
                    <a:gd name="connsiteX22" fmla="*/ 327933 w 575943"/>
                    <a:gd name="connsiteY22" fmla="*/ 429879 h 588842"/>
                    <a:gd name="connsiteX23" fmla="*/ 346007 w 575943"/>
                    <a:gd name="connsiteY23" fmla="*/ 384303 h 588842"/>
                    <a:gd name="connsiteX24" fmla="*/ 350311 w 575943"/>
                    <a:gd name="connsiteY24" fmla="*/ 377423 h 588842"/>
                    <a:gd name="connsiteX25" fmla="*/ 348590 w 575943"/>
                    <a:gd name="connsiteY25" fmla="*/ 373124 h 588842"/>
                    <a:gd name="connsiteX26" fmla="*/ 540646 w 575943"/>
                    <a:gd name="connsiteY26" fmla="*/ 352501 h 588842"/>
                    <a:gd name="connsiteX27" fmla="*/ 521706 w 575943"/>
                    <a:gd name="connsiteY27" fmla="*/ 376573 h 588842"/>
                    <a:gd name="connsiteX28" fmla="*/ 512237 w 575943"/>
                    <a:gd name="connsiteY28" fmla="*/ 390328 h 588842"/>
                    <a:gd name="connsiteX29" fmla="*/ 546673 w 575943"/>
                    <a:gd name="connsiteY29" fmla="*/ 372274 h 588842"/>
                    <a:gd name="connsiteX30" fmla="*/ 540646 w 575943"/>
                    <a:gd name="connsiteY30" fmla="*/ 352501 h 588842"/>
                    <a:gd name="connsiteX31" fmla="*/ 333097 w 575943"/>
                    <a:gd name="connsiteY31" fmla="*/ 349045 h 588842"/>
                    <a:gd name="connsiteX32" fmla="*/ 314162 w 575943"/>
                    <a:gd name="connsiteY32" fmla="*/ 390322 h 588842"/>
                    <a:gd name="connsiteX33" fmla="*/ 327933 w 575943"/>
                    <a:gd name="connsiteY33" fmla="*/ 361944 h 588842"/>
                    <a:gd name="connsiteX34" fmla="*/ 336540 w 575943"/>
                    <a:gd name="connsiteY34" fmla="*/ 354205 h 588842"/>
                    <a:gd name="connsiteX35" fmla="*/ 333097 w 575943"/>
                    <a:gd name="connsiteY35" fmla="*/ 349045 h 588842"/>
                    <a:gd name="connsiteX36" fmla="*/ 311580 w 575943"/>
                    <a:gd name="connsiteY36" fmla="*/ 323247 h 588842"/>
                    <a:gd name="connsiteX37" fmla="*/ 310719 w 575943"/>
                    <a:gd name="connsiteY37" fmla="*/ 325827 h 588842"/>
                    <a:gd name="connsiteX38" fmla="*/ 285759 w 575943"/>
                    <a:gd name="connsiteY38" fmla="*/ 385163 h 588842"/>
                    <a:gd name="connsiteX39" fmla="*/ 284038 w 575943"/>
                    <a:gd name="connsiteY39" fmla="*/ 387742 h 588842"/>
                    <a:gd name="connsiteX40" fmla="*/ 289202 w 575943"/>
                    <a:gd name="connsiteY40" fmla="*/ 394622 h 588842"/>
                    <a:gd name="connsiteX41" fmla="*/ 315883 w 575943"/>
                    <a:gd name="connsiteY41" fmla="*/ 332707 h 588842"/>
                    <a:gd name="connsiteX42" fmla="*/ 317605 w 575943"/>
                    <a:gd name="connsiteY42" fmla="*/ 330127 h 588842"/>
                    <a:gd name="connsiteX43" fmla="*/ 311580 w 575943"/>
                    <a:gd name="connsiteY43" fmla="*/ 323247 h 588842"/>
                    <a:gd name="connsiteX44" fmla="*/ 525150 w 575943"/>
                    <a:gd name="connsiteY44" fmla="*/ 312955 h 588842"/>
                    <a:gd name="connsiteX45" fmla="*/ 507071 w 575943"/>
                    <a:gd name="connsiteY45" fmla="*/ 338746 h 588842"/>
                    <a:gd name="connsiteX46" fmla="*/ 486409 w 575943"/>
                    <a:gd name="connsiteY46" fmla="*/ 383450 h 588842"/>
                    <a:gd name="connsiteX47" fmla="*/ 480383 w 575943"/>
                    <a:gd name="connsiteY47" fmla="*/ 389468 h 588842"/>
                    <a:gd name="connsiteX48" fmla="*/ 482966 w 575943"/>
                    <a:gd name="connsiteY48" fmla="*/ 396346 h 588842"/>
                    <a:gd name="connsiteX49" fmla="*/ 501906 w 575943"/>
                    <a:gd name="connsiteY49" fmla="*/ 365397 h 588842"/>
                    <a:gd name="connsiteX50" fmla="*/ 526872 w 575943"/>
                    <a:gd name="connsiteY50" fmla="*/ 333588 h 588842"/>
                    <a:gd name="connsiteX51" fmla="*/ 532037 w 575943"/>
                    <a:gd name="connsiteY51" fmla="*/ 330149 h 588842"/>
                    <a:gd name="connsiteX52" fmla="*/ 525150 w 575943"/>
                    <a:gd name="connsiteY52" fmla="*/ 312955 h 588842"/>
                    <a:gd name="connsiteX53" fmla="*/ 285759 w 575943"/>
                    <a:gd name="connsiteY53" fmla="*/ 298309 h 588842"/>
                    <a:gd name="connsiteX54" fmla="*/ 284899 w 575943"/>
                    <a:gd name="connsiteY54" fmla="*/ 300029 h 588842"/>
                    <a:gd name="connsiteX55" fmla="*/ 265103 w 575943"/>
                    <a:gd name="connsiteY55" fmla="*/ 361084 h 588842"/>
                    <a:gd name="connsiteX56" fmla="*/ 263381 w 575943"/>
                    <a:gd name="connsiteY56" fmla="*/ 366244 h 588842"/>
                    <a:gd name="connsiteX57" fmla="*/ 265964 w 575943"/>
                    <a:gd name="connsiteY57" fmla="*/ 367964 h 588842"/>
                    <a:gd name="connsiteX58" fmla="*/ 294366 w 575943"/>
                    <a:gd name="connsiteY58" fmla="*/ 309489 h 588842"/>
                    <a:gd name="connsiteX59" fmla="*/ 296088 w 575943"/>
                    <a:gd name="connsiteY59" fmla="*/ 307769 h 588842"/>
                    <a:gd name="connsiteX60" fmla="*/ 285759 w 575943"/>
                    <a:gd name="connsiteY60" fmla="*/ 298309 h 588842"/>
                    <a:gd name="connsiteX61" fmla="*/ 509654 w 575943"/>
                    <a:gd name="connsiteY61" fmla="*/ 282006 h 588842"/>
                    <a:gd name="connsiteX62" fmla="*/ 495018 w 575943"/>
                    <a:gd name="connsiteY62" fmla="*/ 306077 h 588842"/>
                    <a:gd name="connsiteX63" fmla="*/ 482105 w 575943"/>
                    <a:gd name="connsiteY63" fmla="*/ 335307 h 588842"/>
                    <a:gd name="connsiteX64" fmla="*/ 483827 w 575943"/>
                    <a:gd name="connsiteY64" fmla="*/ 331868 h 588842"/>
                    <a:gd name="connsiteX65" fmla="*/ 505349 w 575943"/>
                    <a:gd name="connsiteY65" fmla="*/ 299200 h 588842"/>
                    <a:gd name="connsiteX66" fmla="*/ 513958 w 575943"/>
                    <a:gd name="connsiteY66" fmla="*/ 290603 h 588842"/>
                    <a:gd name="connsiteX67" fmla="*/ 509654 w 575943"/>
                    <a:gd name="connsiteY67" fmla="*/ 282006 h 588842"/>
                    <a:gd name="connsiteX68" fmla="*/ 259078 w 575943"/>
                    <a:gd name="connsiteY68" fmla="*/ 279391 h 588842"/>
                    <a:gd name="connsiteX69" fmla="*/ 243586 w 575943"/>
                    <a:gd name="connsiteY69" fmla="*/ 337866 h 588842"/>
                    <a:gd name="connsiteX70" fmla="*/ 238422 w 575943"/>
                    <a:gd name="connsiteY70" fmla="*/ 344746 h 588842"/>
                    <a:gd name="connsiteX71" fmla="*/ 243586 w 575943"/>
                    <a:gd name="connsiteY71" fmla="*/ 349045 h 588842"/>
                    <a:gd name="connsiteX72" fmla="*/ 265103 w 575943"/>
                    <a:gd name="connsiteY72" fmla="*/ 288850 h 588842"/>
                    <a:gd name="connsiteX73" fmla="*/ 267685 w 575943"/>
                    <a:gd name="connsiteY73" fmla="*/ 285410 h 588842"/>
                    <a:gd name="connsiteX74" fmla="*/ 259078 w 575943"/>
                    <a:gd name="connsiteY74" fmla="*/ 279391 h 588842"/>
                    <a:gd name="connsiteX75" fmla="*/ 230675 w 575943"/>
                    <a:gd name="connsiteY75" fmla="*/ 263052 h 588842"/>
                    <a:gd name="connsiteX76" fmla="*/ 230675 w 575943"/>
                    <a:gd name="connsiteY76" fmla="*/ 266492 h 588842"/>
                    <a:gd name="connsiteX77" fmla="*/ 221208 w 575943"/>
                    <a:gd name="connsiteY77" fmla="*/ 317228 h 588842"/>
                    <a:gd name="connsiteX78" fmla="*/ 211740 w 575943"/>
                    <a:gd name="connsiteY78" fmla="*/ 328407 h 588842"/>
                    <a:gd name="connsiteX79" fmla="*/ 221208 w 575943"/>
                    <a:gd name="connsiteY79" fmla="*/ 334427 h 588842"/>
                    <a:gd name="connsiteX80" fmla="*/ 221208 w 575943"/>
                    <a:gd name="connsiteY80" fmla="*/ 331847 h 588842"/>
                    <a:gd name="connsiteX81" fmla="*/ 238422 w 575943"/>
                    <a:gd name="connsiteY81" fmla="*/ 267352 h 588842"/>
                    <a:gd name="connsiteX82" fmla="*/ 239282 w 575943"/>
                    <a:gd name="connsiteY82" fmla="*/ 267352 h 588842"/>
                    <a:gd name="connsiteX83" fmla="*/ 235839 w 575943"/>
                    <a:gd name="connsiteY83" fmla="*/ 265632 h 588842"/>
                    <a:gd name="connsiteX84" fmla="*/ 230675 w 575943"/>
                    <a:gd name="connsiteY84" fmla="*/ 263052 h 588842"/>
                    <a:gd name="connsiteX85" fmla="*/ 493297 w 575943"/>
                    <a:gd name="connsiteY85" fmla="*/ 253636 h 588842"/>
                    <a:gd name="connsiteX86" fmla="*/ 476940 w 575943"/>
                    <a:gd name="connsiteY86" fmla="*/ 275988 h 588842"/>
                    <a:gd name="connsiteX87" fmla="*/ 457139 w 575943"/>
                    <a:gd name="connsiteY87" fmla="*/ 305218 h 588842"/>
                    <a:gd name="connsiteX88" fmla="*/ 451973 w 575943"/>
                    <a:gd name="connsiteY88" fmla="*/ 309516 h 588842"/>
                    <a:gd name="connsiteX89" fmla="*/ 460582 w 575943"/>
                    <a:gd name="connsiteY89" fmla="*/ 327570 h 588842"/>
                    <a:gd name="connsiteX90" fmla="*/ 470913 w 575943"/>
                    <a:gd name="connsiteY90" fmla="*/ 303498 h 588842"/>
                    <a:gd name="connsiteX91" fmla="*/ 482105 w 575943"/>
                    <a:gd name="connsiteY91" fmla="*/ 282865 h 588842"/>
                    <a:gd name="connsiteX92" fmla="*/ 491575 w 575943"/>
                    <a:gd name="connsiteY92" fmla="*/ 266531 h 588842"/>
                    <a:gd name="connsiteX93" fmla="*/ 496740 w 575943"/>
                    <a:gd name="connsiteY93" fmla="*/ 260513 h 588842"/>
                    <a:gd name="connsiteX94" fmla="*/ 493297 w 575943"/>
                    <a:gd name="connsiteY94" fmla="*/ 253636 h 588842"/>
                    <a:gd name="connsiteX95" fmla="*/ 208297 w 575943"/>
                    <a:gd name="connsiteY95" fmla="*/ 251873 h 588842"/>
                    <a:gd name="connsiteX96" fmla="*/ 191944 w 575943"/>
                    <a:gd name="connsiteY96" fmla="*/ 309489 h 588842"/>
                    <a:gd name="connsiteX97" fmla="*/ 186780 w 575943"/>
                    <a:gd name="connsiteY97" fmla="*/ 317228 h 588842"/>
                    <a:gd name="connsiteX98" fmla="*/ 198830 w 575943"/>
                    <a:gd name="connsiteY98" fmla="*/ 322388 h 588842"/>
                    <a:gd name="connsiteX99" fmla="*/ 197969 w 575943"/>
                    <a:gd name="connsiteY99" fmla="*/ 318088 h 588842"/>
                    <a:gd name="connsiteX100" fmla="*/ 208297 w 575943"/>
                    <a:gd name="connsiteY100" fmla="*/ 261332 h 588842"/>
                    <a:gd name="connsiteX101" fmla="*/ 212601 w 575943"/>
                    <a:gd name="connsiteY101" fmla="*/ 254453 h 588842"/>
                    <a:gd name="connsiteX102" fmla="*/ 208297 w 575943"/>
                    <a:gd name="connsiteY102" fmla="*/ 251873 h 588842"/>
                    <a:gd name="connsiteX103" fmla="*/ 180755 w 575943"/>
                    <a:gd name="connsiteY103" fmla="*/ 240694 h 588842"/>
                    <a:gd name="connsiteX104" fmla="*/ 173009 w 575943"/>
                    <a:gd name="connsiteY104" fmla="*/ 292290 h 588842"/>
                    <a:gd name="connsiteX105" fmla="*/ 185059 w 575943"/>
                    <a:gd name="connsiteY105" fmla="*/ 248433 h 588842"/>
                    <a:gd name="connsiteX106" fmla="*/ 186780 w 575943"/>
                    <a:gd name="connsiteY106" fmla="*/ 243274 h 588842"/>
                    <a:gd name="connsiteX107" fmla="*/ 180755 w 575943"/>
                    <a:gd name="connsiteY107" fmla="*/ 240694 h 588842"/>
                    <a:gd name="connsiteX108" fmla="*/ 156656 w 575943"/>
                    <a:gd name="connsiteY108" fmla="*/ 232095 h 588842"/>
                    <a:gd name="connsiteX109" fmla="*/ 135139 w 575943"/>
                    <a:gd name="connsiteY109" fmla="*/ 299169 h 588842"/>
                    <a:gd name="connsiteX110" fmla="*/ 134278 w 575943"/>
                    <a:gd name="connsiteY110" fmla="*/ 301749 h 588842"/>
                    <a:gd name="connsiteX111" fmla="*/ 148910 w 575943"/>
                    <a:gd name="connsiteY111" fmla="*/ 305189 h 588842"/>
                    <a:gd name="connsiteX112" fmla="*/ 158378 w 575943"/>
                    <a:gd name="connsiteY112" fmla="*/ 232955 h 588842"/>
                    <a:gd name="connsiteX113" fmla="*/ 158378 w 575943"/>
                    <a:gd name="connsiteY113" fmla="*/ 232095 h 588842"/>
                    <a:gd name="connsiteX114" fmla="*/ 156656 w 575943"/>
                    <a:gd name="connsiteY114" fmla="*/ 232095 h 588842"/>
                    <a:gd name="connsiteX115" fmla="*/ 61120 w 575943"/>
                    <a:gd name="connsiteY115" fmla="*/ 227795 h 588842"/>
                    <a:gd name="connsiteX116" fmla="*/ 43046 w 575943"/>
                    <a:gd name="connsiteY116" fmla="*/ 299169 h 588842"/>
                    <a:gd name="connsiteX117" fmla="*/ 45628 w 575943"/>
                    <a:gd name="connsiteY117" fmla="*/ 298309 h 588842"/>
                    <a:gd name="connsiteX118" fmla="*/ 44767 w 575943"/>
                    <a:gd name="connsiteY118" fmla="*/ 294010 h 588842"/>
                    <a:gd name="connsiteX119" fmla="*/ 48210 w 575943"/>
                    <a:gd name="connsiteY119" fmla="*/ 267352 h 588842"/>
                    <a:gd name="connsiteX120" fmla="*/ 49931 w 575943"/>
                    <a:gd name="connsiteY120" fmla="*/ 263912 h 588842"/>
                    <a:gd name="connsiteX121" fmla="*/ 61120 w 575943"/>
                    <a:gd name="connsiteY121" fmla="*/ 227795 h 588842"/>
                    <a:gd name="connsiteX122" fmla="*/ 120507 w 575943"/>
                    <a:gd name="connsiteY122" fmla="*/ 223495 h 588842"/>
                    <a:gd name="connsiteX123" fmla="*/ 111040 w 575943"/>
                    <a:gd name="connsiteY123" fmla="*/ 262192 h 588842"/>
                    <a:gd name="connsiteX124" fmla="*/ 109318 w 575943"/>
                    <a:gd name="connsiteY124" fmla="*/ 267352 h 588842"/>
                    <a:gd name="connsiteX125" fmla="*/ 117925 w 575943"/>
                    <a:gd name="connsiteY125" fmla="*/ 256173 h 588842"/>
                    <a:gd name="connsiteX126" fmla="*/ 130836 w 575943"/>
                    <a:gd name="connsiteY126" fmla="*/ 225215 h 588842"/>
                    <a:gd name="connsiteX127" fmla="*/ 120507 w 575943"/>
                    <a:gd name="connsiteY127" fmla="*/ 223495 h 588842"/>
                    <a:gd name="connsiteX128" fmla="*/ 89523 w 575943"/>
                    <a:gd name="connsiteY128" fmla="*/ 221775 h 588842"/>
                    <a:gd name="connsiteX129" fmla="*/ 86941 w 575943"/>
                    <a:gd name="connsiteY129" fmla="*/ 232095 h 588842"/>
                    <a:gd name="connsiteX130" fmla="*/ 69727 w 575943"/>
                    <a:gd name="connsiteY130" fmla="*/ 285410 h 588842"/>
                    <a:gd name="connsiteX131" fmla="*/ 68005 w 575943"/>
                    <a:gd name="connsiteY131" fmla="*/ 290570 h 588842"/>
                    <a:gd name="connsiteX132" fmla="*/ 68005 w 575943"/>
                    <a:gd name="connsiteY132" fmla="*/ 294010 h 588842"/>
                    <a:gd name="connsiteX133" fmla="*/ 67145 w 575943"/>
                    <a:gd name="connsiteY133" fmla="*/ 297449 h 588842"/>
                    <a:gd name="connsiteX134" fmla="*/ 78334 w 575943"/>
                    <a:gd name="connsiteY134" fmla="*/ 297449 h 588842"/>
                    <a:gd name="connsiteX135" fmla="*/ 88662 w 575943"/>
                    <a:gd name="connsiteY135" fmla="*/ 256173 h 588842"/>
                    <a:gd name="connsiteX136" fmla="*/ 96408 w 575943"/>
                    <a:gd name="connsiteY136" fmla="*/ 221775 h 588842"/>
                    <a:gd name="connsiteX137" fmla="*/ 89523 w 575943"/>
                    <a:gd name="connsiteY137" fmla="*/ 221775 h 588842"/>
                    <a:gd name="connsiteX138" fmla="*/ 470052 w 575943"/>
                    <a:gd name="connsiteY138" fmla="*/ 219248 h 588842"/>
                    <a:gd name="connsiteX139" fmla="*/ 458000 w 575943"/>
                    <a:gd name="connsiteY139" fmla="*/ 244179 h 588842"/>
                    <a:gd name="connsiteX140" fmla="*/ 446808 w 575943"/>
                    <a:gd name="connsiteY140" fmla="*/ 270830 h 588842"/>
                    <a:gd name="connsiteX141" fmla="*/ 460582 w 575943"/>
                    <a:gd name="connsiteY141" fmla="*/ 258794 h 588842"/>
                    <a:gd name="connsiteX142" fmla="*/ 474357 w 575943"/>
                    <a:gd name="connsiteY142" fmla="*/ 239880 h 588842"/>
                    <a:gd name="connsiteX143" fmla="*/ 476940 w 575943"/>
                    <a:gd name="connsiteY143" fmla="*/ 234722 h 588842"/>
                    <a:gd name="connsiteX144" fmla="*/ 479522 w 575943"/>
                    <a:gd name="connsiteY144" fmla="*/ 232143 h 588842"/>
                    <a:gd name="connsiteX145" fmla="*/ 470052 w 575943"/>
                    <a:gd name="connsiteY145" fmla="*/ 219248 h 588842"/>
                    <a:gd name="connsiteX146" fmla="*/ 115128 w 575943"/>
                    <a:gd name="connsiteY146" fmla="*/ 200707 h 588842"/>
                    <a:gd name="connsiteX147" fmla="*/ 198830 w 575943"/>
                    <a:gd name="connsiteY147" fmla="*/ 222635 h 588842"/>
                    <a:gd name="connsiteX148" fmla="*/ 399370 w 575943"/>
                    <a:gd name="connsiteY148" fmla="*/ 429879 h 588842"/>
                    <a:gd name="connsiteX149" fmla="*/ 407116 w 575943"/>
                    <a:gd name="connsiteY149" fmla="*/ 461697 h 588842"/>
                    <a:gd name="connsiteX150" fmla="*/ 321048 w 575943"/>
                    <a:gd name="connsiteY150" fmla="*/ 507273 h 588842"/>
                    <a:gd name="connsiteX151" fmla="*/ 317605 w 575943"/>
                    <a:gd name="connsiteY151" fmla="*/ 502113 h 588842"/>
                    <a:gd name="connsiteX152" fmla="*/ 46488 w 575943"/>
                    <a:gd name="connsiteY152" fmla="*/ 321528 h 588842"/>
                    <a:gd name="connsiteX153" fmla="*/ 37021 w 575943"/>
                    <a:gd name="connsiteY153" fmla="*/ 316368 h 588842"/>
                    <a:gd name="connsiteX154" fmla="*/ 20668 w 575943"/>
                    <a:gd name="connsiteY154" fmla="*/ 306909 h 588842"/>
                    <a:gd name="connsiteX155" fmla="*/ 30135 w 575943"/>
                    <a:gd name="connsiteY155" fmla="*/ 212316 h 588842"/>
                    <a:gd name="connsiteX156" fmla="*/ 115128 w 575943"/>
                    <a:gd name="connsiteY156" fmla="*/ 200707 h 588842"/>
                    <a:gd name="connsiteX157" fmla="*/ 453695 w 575943"/>
                    <a:gd name="connsiteY157" fmla="*/ 197755 h 588842"/>
                    <a:gd name="connsiteX158" fmla="*/ 445947 w 575943"/>
                    <a:gd name="connsiteY158" fmla="*/ 211510 h 588842"/>
                    <a:gd name="connsiteX159" fmla="*/ 434755 w 575943"/>
                    <a:gd name="connsiteY159" fmla="*/ 225265 h 588842"/>
                    <a:gd name="connsiteX160" fmla="*/ 412372 w 575943"/>
                    <a:gd name="connsiteY160" fmla="*/ 246758 h 588842"/>
                    <a:gd name="connsiteX161" fmla="*/ 424425 w 575943"/>
                    <a:gd name="connsiteY161" fmla="*/ 263952 h 588842"/>
                    <a:gd name="connsiteX162" fmla="*/ 439921 w 575943"/>
                    <a:gd name="connsiteY162" fmla="*/ 226985 h 588842"/>
                    <a:gd name="connsiteX163" fmla="*/ 454556 w 575943"/>
                    <a:gd name="connsiteY163" fmla="*/ 199474 h 588842"/>
                    <a:gd name="connsiteX164" fmla="*/ 453695 w 575943"/>
                    <a:gd name="connsiteY164" fmla="*/ 197755 h 588842"/>
                    <a:gd name="connsiteX165" fmla="*/ 426146 w 575943"/>
                    <a:gd name="connsiteY165" fmla="*/ 166806 h 588842"/>
                    <a:gd name="connsiteX166" fmla="*/ 426146 w 575943"/>
                    <a:gd name="connsiteY166" fmla="*/ 167665 h 588842"/>
                    <a:gd name="connsiteX167" fmla="*/ 399458 w 575943"/>
                    <a:gd name="connsiteY167" fmla="*/ 226125 h 588842"/>
                    <a:gd name="connsiteX168" fmla="*/ 398598 w 575943"/>
                    <a:gd name="connsiteY168" fmla="*/ 227845 h 588842"/>
                    <a:gd name="connsiteX169" fmla="*/ 400319 w 575943"/>
                    <a:gd name="connsiteY169" fmla="*/ 226985 h 588842"/>
                    <a:gd name="connsiteX170" fmla="*/ 420120 w 575943"/>
                    <a:gd name="connsiteY170" fmla="*/ 207212 h 588842"/>
                    <a:gd name="connsiteX171" fmla="*/ 436477 w 575943"/>
                    <a:gd name="connsiteY171" fmla="*/ 181421 h 588842"/>
                    <a:gd name="connsiteX172" fmla="*/ 439060 w 575943"/>
                    <a:gd name="connsiteY172" fmla="*/ 179701 h 588842"/>
                    <a:gd name="connsiteX173" fmla="*/ 426146 w 575943"/>
                    <a:gd name="connsiteY173" fmla="*/ 166806 h 588842"/>
                    <a:gd name="connsiteX174" fmla="*/ 404624 w 575943"/>
                    <a:gd name="connsiteY174" fmla="*/ 145313 h 588842"/>
                    <a:gd name="connsiteX175" fmla="*/ 403763 w 575943"/>
                    <a:gd name="connsiteY175" fmla="*/ 151331 h 588842"/>
                    <a:gd name="connsiteX176" fmla="*/ 378797 w 575943"/>
                    <a:gd name="connsiteY176" fmla="*/ 207212 h 588842"/>
                    <a:gd name="connsiteX177" fmla="*/ 380519 w 575943"/>
                    <a:gd name="connsiteY177" fmla="*/ 209791 h 588842"/>
                    <a:gd name="connsiteX178" fmla="*/ 406346 w 575943"/>
                    <a:gd name="connsiteY178" fmla="*/ 156489 h 588842"/>
                    <a:gd name="connsiteX179" fmla="*/ 411511 w 575943"/>
                    <a:gd name="connsiteY179" fmla="*/ 151331 h 588842"/>
                    <a:gd name="connsiteX180" fmla="*/ 404624 w 575943"/>
                    <a:gd name="connsiteY180" fmla="*/ 145313 h 588842"/>
                    <a:gd name="connsiteX181" fmla="*/ 360718 w 575943"/>
                    <a:gd name="connsiteY181" fmla="*/ 110065 h 588842"/>
                    <a:gd name="connsiteX182" fmla="*/ 335752 w 575943"/>
                    <a:gd name="connsiteY182" fmla="*/ 171104 h 588842"/>
                    <a:gd name="connsiteX183" fmla="*/ 345222 w 575943"/>
                    <a:gd name="connsiteY183" fmla="*/ 177982 h 588842"/>
                    <a:gd name="connsiteX184" fmla="*/ 372770 w 575943"/>
                    <a:gd name="connsiteY184" fmla="*/ 119522 h 588842"/>
                    <a:gd name="connsiteX185" fmla="*/ 360718 w 575943"/>
                    <a:gd name="connsiteY185" fmla="*/ 110065 h 588842"/>
                    <a:gd name="connsiteX186" fmla="*/ 333169 w 575943"/>
                    <a:gd name="connsiteY186" fmla="*/ 94591 h 588842"/>
                    <a:gd name="connsiteX187" fmla="*/ 310786 w 575943"/>
                    <a:gd name="connsiteY187" fmla="*/ 147033 h 588842"/>
                    <a:gd name="connsiteX188" fmla="*/ 309064 w 575943"/>
                    <a:gd name="connsiteY188" fmla="*/ 153051 h 588842"/>
                    <a:gd name="connsiteX189" fmla="*/ 315090 w 575943"/>
                    <a:gd name="connsiteY189" fmla="*/ 157349 h 588842"/>
                    <a:gd name="connsiteX190" fmla="*/ 340917 w 575943"/>
                    <a:gd name="connsiteY190" fmla="*/ 98889 h 588842"/>
                    <a:gd name="connsiteX191" fmla="*/ 333169 w 575943"/>
                    <a:gd name="connsiteY191" fmla="*/ 94591 h 588842"/>
                    <a:gd name="connsiteX192" fmla="*/ 305620 w 575943"/>
                    <a:gd name="connsiteY192" fmla="*/ 80836 h 588842"/>
                    <a:gd name="connsiteX193" fmla="*/ 293568 w 575943"/>
                    <a:gd name="connsiteY193" fmla="*/ 116083 h 588842"/>
                    <a:gd name="connsiteX194" fmla="*/ 311646 w 575943"/>
                    <a:gd name="connsiteY194" fmla="*/ 83415 h 588842"/>
                    <a:gd name="connsiteX195" fmla="*/ 305620 w 575943"/>
                    <a:gd name="connsiteY195" fmla="*/ 80836 h 588842"/>
                    <a:gd name="connsiteX196" fmla="*/ 271184 w 575943"/>
                    <a:gd name="connsiteY196" fmla="*/ 65361 h 588842"/>
                    <a:gd name="connsiteX197" fmla="*/ 258271 w 575943"/>
                    <a:gd name="connsiteY197" fmla="*/ 128119 h 588842"/>
                    <a:gd name="connsiteX198" fmla="*/ 266019 w 575943"/>
                    <a:gd name="connsiteY198" fmla="*/ 131558 h 588842"/>
                    <a:gd name="connsiteX199" fmla="*/ 284959 w 575943"/>
                    <a:gd name="connsiteY199" fmla="*/ 71379 h 588842"/>
                    <a:gd name="connsiteX200" fmla="*/ 271184 w 575943"/>
                    <a:gd name="connsiteY200" fmla="*/ 65361 h 588842"/>
                    <a:gd name="connsiteX201" fmla="*/ 241053 w 575943"/>
                    <a:gd name="connsiteY201" fmla="*/ 54185 h 588842"/>
                    <a:gd name="connsiteX202" fmla="*/ 226417 w 575943"/>
                    <a:gd name="connsiteY202" fmla="*/ 116083 h 588842"/>
                    <a:gd name="connsiteX203" fmla="*/ 236748 w 575943"/>
                    <a:gd name="connsiteY203" fmla="*/ 119522 h 588842"/>
                    <a:gd name="connsiteX204" fmla="*/ 248801 w 575943"/>
                    <a:gd name="connsiteY204" fmla="*/ 61063 h 588842"/>
                    <a:gd name="connsiteX205" fmla="*/ 249662 w 575943"/>
                    <a:gd name="connsiteY205" fmla="*/ 56764 h 588842"/>
                    <a:gd name="connsiteX206" fmla="*/ 241053 w 575943"/>
                    <a:gd name="connsiteY206" fmla="*/ 54185 h 588842"/>
                    <a:gd name="connsiteX207" fmla="*/ 201451 w 575943"/>
                    <a:gd name="connsiteY207" fmla="*/ 41289 h 588842"/>
                    <a:gd name="connsiteX208" fmla="*/ 201451 w 575943"/>
                    <a:gd name="connsiteY208" fmla="*/ 42149 h 588842"/>
                    <a:gd name="connsiteX209" fmla="*/ 190259 w 575943"/>
                    <a:gd name="connsiteY209" fmla="*/ 105767 h 588842"/>
                    <a:gd name="connsiteX210" fmla="*/ 204895 w 575943"/>
                    <a:gd name="connsiteY210" fmla="*/ 109206 h 588842"/>
                    <a:gd name="connsiteX211" fmla="*/ 219530 w 575943"/>
                    <a:gd name="connsiteY211" fmla="*/ 46448 h 588842"/>
                    <a:gd name="connsiteX212" fmla="*/ 201451 w 575943"/>
                    <a:gd name="connsiteY212" fmla="*/ 41289 h 588842"/>
                    <a:gd name="connsiteX213" fmla="*/ 172180 w 575943"/>
                    <a:gd name="connsiteY213" fmla="*/ 33552 h 588842"/>
                    <a:gd name="connsiteX214" fmla="*/ 159267 w 575943"/>
                    <a:gd name="connsiteY214" fmla="*/ 98030 h 588842"/>
                    <a:gd name="connsiteX215" fmla="*/ 167876 w 575943"/>
                    <a:gd name="connsiteY215" fmla="*/ 100609 h 588842"/>
                    <a:gd name="connsiteX216" fmla="*/ 179068 w 575943"/>
                    <a:gd name="connsiteY216" fmla="*/ 36131 h 588842"/>
                    <a:gd name="connsiteX217" fmla="*/ 179068 w 575943"/>
                    <a:gd name="connsiteY217" fmla="*/ 35271 h 588842"/>
                    <a:gd name="connsiteX218" fmla="*/ 172180 w 575943"/>
                    <a:gd name="connsiteY218" fmla="*/ 33552 h 588842"/>
                    <a:gd name="connsiteX219" fmla="*/ 142910 w 575943"/>
                    <a:gd name="connsiteY219" fmla="*/ 28394 h 588842"/>
                    <a:gd name="connsiteX220" fmla="*/ 142910 w 575943"/>
                    <a:gd name="connsiteY220" fmla="*/ 29254 h 588842"/>
                    <a:gd name="connsiteX221" fmla="*/ 130857 w 575943"/>
                    <a:gd name="connsiteY221" fmla="*/ 92871 h 588842"/>
                    <a:gd name="connsiteX222" fmla="*/ 129996 w 575943"/>
                    <a:gd name="connsiteY222" fmla="*/ 92871 h 588842"/>
                    <a:gd name="connsiteX223" fmla="*/ 136883 w 575943"/>
                    <a:gd name="connsiteY223" fmla="*/ 93731 h 588842"/>
                    <a:gd name="connsiteX224" fmla="*/ 149797 w 575943"/>
                    <a:gd name="connsiteY224" fmla="*/ 29254 h 588842"/>
                    <a:gd name="connsiteX225" fmla="*/ 142910 w 575943"/>
                    <a:gd name="connsiteY225" fmla="*/ 28394 h 588842"/>
                    <a:gd name="connsiteX226" fmla="*/ 57681 w 575943"/>
                    <a:gd name="connsiteY226" fmla="*/ 24955 h 588842"/>
                    <a:gd name="connsiteX227" fmla="*/ 49932 w 575943"/>
                    <a:gd name="connsiteY227" fmla="*/ 25815 h 588842"/>
                    <a:gd name="connsiteX228" fmla="*/ 49932 w 575943"/>
                    <a:gd name="connsiteY228" fmla="*/ 26674 h 588842"/>
                    <a:gd name="connsiteX229" fmla="*/ 43906 w 575943"/>
                    <a:gd name="connsiteY229" fmla="*/ 55904 h 588842"/>
                    <a:gd name="connsiteX230" fmla="*/ 44767 w 575943"/>
                    <a:gd name="connsiteY230" fmla="*/ 80836 h 588842"/>
                    <a:gd name="connsiteX231" fmla="*/ 48211 w 575943"/>
                    <a:gd name="connsiteY231" fmla="*/ 84274 h 588842"/>
                    <a:gd name="connsiteX232" fmla="*/ 49932 w 575943"/>
                    <a:gd name="connsiteY232" fmla="*/ 84274 h 588842"/>
                    <a:gd name="connsiteX233" fmla="*/ 57681 w 575943"/>
                    <a:gd name="connsiteY233" fmla="*/ 24955 h 588842"/>
                    <a:gd name="connsiteX234" fmla="*/ 110196 w 575943"/>
                    <a:gd name="connsiteY234" fmla="*/ 24095 h 588842"/>
                    <a:gd name="connsiteX235" fmla="*/ 110196 w 575943"/>
                    <a:gd name="connsiteY235" fmla="*/ 24955 h 588842"/>
                    <a:gd name="connsiteX236" fmla="*/ 103308 w 575943"/>
                    <a:gd name="connsiteY236" fmla="*/ 89433 h 588842"/>
                    <a:gd name="connsiteX237" fmla="*/ 108474 w 575943"/>
                    <a:gd name="connsiteY237" fmla="*/ 89433 h 588842"/>
                    <a:gd name="connsiteX238" fmla="*/ 108474 w 575943"/>
                    <a:gd name="connsiteY238" fmla="*/ 86854 h 588842"/>
                    <a:gd name="connsiteX239" fmla="*/ 119665 w 575943"/>
                    <a:gd name="connsiteY239" fmla="*/ 25815 h 588842"/>
                    <a:gd name="connsiteX240" fmla="*/ 110196 w 575943"/>
                    <a:gd name="connsiteY240" fmla="*/ 24095 h 588842"/>
                    <a:gd name="connsiteX241" fmla="*/ 80925 w 575943"/>
                    <a:gd name="connsiteY241" fmla="*/ 23236 h 588842"/>
                    <a:gd name="connsiteX242" fmla="*/ 72316 w 575943"/>
                    <a:gd name="connsiteY242" fmla="*/ 83415 h 588842"/>
                    <a:gd name="connsiteX243" fmla="*/ 72316 w 575943"/>
                    <a:gd name="connsiteY243" fmla="*/ 85994 h 588842"/>
                    <a:gd name="connsiteX244" fmla="*/ 80925 w 575943"/>
                    <a:gd name="connsiteY244" fmla="*/ 86854 h 588842"/>
                    <a:gd name="connsiteX245" fmla="*/ 87812 w 575943"/>
                    <a:gd name="connsiteY245" fmla="*/ 23236 h 588842"/>
                    <a:gd name="connsiteX246" fmla="*/ 80925 w 575943"/>
                    <a:gd name="connsiteY246" fmla="*/ 23236 h 588842"/>
                    <a:gd name="connsiteX247" fmla="*/ 106967 w 575943"/>
                    <a:gd name="connsiteY247" fmla="*/ 991 h 588842"/>
                    <a:gd name="connsiteX248" fmla="*/ 204034 w 575943"/>
                    <a:gd name="connsiteY248" fmla="*/ 22376 h 588842"/>
                    <a:gd name="connsiteX249" fmla="*/ 375353 w 575943"/>
                    <a:gd name="connsiteY249" fmla="*/ 93731 h 588842"/>
                    <a:gd name="connsiteX250" fmla="*/ 386545 w 575943"/>
                    <a:gd name="connsiteY250" fmla="*/ 103188 h 588842"/>
                    <a:gd name="connsiteX251" fmla="*/ 398598 w 575943"/>
                    <a:gd name="connsiteY251" fmla="*/ 113504 h 588842"/>
                    <a:gd name="connsiteX252" fmla="*/ 564751 w 575943"/>
                    <a:gd name="connsiteY252" fmla="*/ 353361 h 588842"/>
                    <a:gd name="connsiteX253" fmla="*/ 567334 w 575943"/>
                    <a:gd name="connsiteY253" fmla="*/ 361098 h 588842"/>
                    <a:gd name="connsiteX254" fmla="*/ 573361 w 575943"/>
                    <a:gd name="connsiteY254" fmla="*/ 382591 h 588842"/>
                    <a:gd name="connsiteX255" fmla="*/ 575082 w 575943"/>
                    <a:gd name="connsiteY255" fmla="*/ 383450 h 588842"/>
                    <a:gd name="connsiteX256" fmla="*/ 575943 w 575943"/>
                    <a:gd name="connsiteY256" fmla="*/ 387749 h 588842"/>
                    <a:gd name="connsiteX257" fmla="*/ 473496 w 575943"/>
                    <a:gd name="connsiteY257" fmla="*/ 430734 h 588842"/>
                    <a:gd name="connsiteX258" fmla="*/ 434755 w 575943"/>
                    <a:gd name="connsiteY258" fmla="*/ 326710 h 588842"/>
                    <a:gd name="connsiteX259" fmla="*/ 22384 w 575943"/>
                    <a:gd name="connsiteY259" fmla="*/ 106627 h 588842"/>
                    <a:gd name="connsiteX260" fmla="*/ 14635 w 575943"/>
                    <a:gd name="connsiteY260" fmla="*/ 103188 h 588842"/>
                    <a:gd name="connsiteX261" fmla="*/ 5166 w 575943"/>
                    <a:gd name="connsiteY261" fmla="*/ 95451 h 588842"/>
                    <a:gd name="connsiteX262" fmla="*/ 0 w 575943"/>
                    <a:gd name="connsiteY262" fmla="*/ 31833 h 588842"/>
                    <a:gd name="connsiteX263" fmla="*/ 1722 w 575943"/>
                    <a:gd name="connsiteY263" fmla="*/ 26674 h 588842"/>
                    <a:gd name="connsiteX264" fmla="*/ 8609 w 575943"/>
                    <a:gd name="connsiteY264" fmla="*/ 11200 h 588842"/>
                    <a:gd name="connsiteX265" fmla="*/ 106967 w 575943"/>
                    <a:gd name="connsiteY265" fmla="*/ 991 h 588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</a:cxnLst>
                  <a:rect l="l" t="t" r="r" b="b"/>
                  <a:pathLst>
                    <a:path w="575943" h="588842">
                      <a:moveTo>
                        <a:pt x="99807" y="418486"/>
                      </a:moveTo>
                      <a:cubicBezTo>
                        <a:pt x="110349" y="416443"/>
                        <a:pt x="121323" y="416443"/>
                        <a:pt x="131650" y="418593"/>
                      </a:cubicBezTo>
                      <a:cubicBezTo>
                        <a:pt x="180706" y="429773"/>
                        <a:pt x="221156" y="483954"/>
                        <a:pt x="197919" y="533834"/>
                      </a:cubicBezTo>
                      <a:cubicBezTo>
                        <a:pt x="191895" y="547594"/>
                        <a:pt x="182428" y="557915"/>
                        <a:pt x="170379" y="565655"/>
                      </a:cubicBezTo>
                      <a:cubicBezTo>
                        <a:pt x="169518" y="567375"/>
                        <a:pt x="168657" y="569095"/>
                        <a:pt x="166076" y="569955"/>
                      </a:cubicBezTo>
                      <a:cubicBezTo>
                        <a:pt x="141978" y="582855"/>
                        <a:pt x="120462" y="594035"/>
                        <a:pt x="92921" y="586295"/>
                      </a:cubicBezTo>
                      <a:cubicBezTo>
                        <a:pt x="80873" y="582855"/>
                        <a:pt x="67102" y="574255"/>
                        <a:pt x="55914" y="563935"/>
                      </a:cubicBezTo>
                      <a:cubicBezTo>
                        <a:pt x="40423" y="553615"/>
                        <a:pt x="28374" y="538134"/>
                        <a:pt x="26652" y="518354"/>
                      </a:cubicBezTo>
                      <a:cubicBezTo>
                        <a:pt x="25792" y="514054"/>
                        <a:pt x="25792" y="509754"/>
                        <a:pt x="25792" y="505454"/>
                      </a:cubicBezTo>
                      <a:cubicBezTo>
                        <a:pt x="22349" y="477074"/>
                        <a:pt x="33538" y="448693"/>
                        <a:pt x="61939" y="431493"/>
                      </a:cubicBezTo>
                      <a:cubicBezTo>
                        <a:pt x="64520" y="429773"/>
                        <a:pt x="67963" y="429773"/>
                        <a:pt x="70545" y="430633"/>
                      </a:cubicBezTo>
                      <a:cubicBezTo>
                        <a:pt x="79151" y="424613"/>
                        <a:pt x="89264" y="420528"/>
                        <a:pt x="99807" y="418486"/>
                      </a:cubicBezTo>
                      <a:close/>
                      <a:moveTo>
                        <a:pt x="364082" y="404081"/>
                      </a:moveTo>
                      <a:cubicBezTo>
                        <a:pt x="361500" y="411821"/>
                        <a:pt x="358057" y="420420"/>
                        <a:pt x="354614" y="428159"/>
                      </a:cubicBezTo>
                      <a:cubicBezTo>
                        <a:pt x="350311" y="435899"/>
                        <a:pt x="346868" y="443638"/>
                        <a:pt x="342565" y="451377"/>
                      </a:cubicBezTo>
                      <a:cubicBezTo>
                        <a:pt x="342565" y="452237"/>
                        <a:pt x="341704" y="453957"/>
                        <a:pt x="340843" y="454817"/>
                      </a:cubicBezTo>
                      <a:cubicBezTo>
                        <a:pt x="349450" y="446218"/>
                        <a:pt x="355475" y="433319"/>
                        <a:pt x="361500" y="423000"/>
                      </a:cubicBezTo>
                      <a:cubicBezTo>
                        <a:pt x="363221" y="419560"/>
                        <a:pt x="366664" y="417840"/>
                        <a:pt x="370107" y="417840"/>
                      </a:cubicBezTo>
                      <a:cubicBezTo>
                        <a:pt x="368385" y="412680"/>
                        <a:pt x="366664" y="408381"/>
                        <a:pt x="364082" y="404081"/>
                      </a:cubicBezTo>
                      <a:close/>
                      <a:moveTo>
                        <a:pt x="348590" y="373124"/>
                      </a:moveTo>
                      <a:cubicBezTo>
                        <a:pt x="344286" y="385163"/>
                        <a:pt x="339983" y="397202"/>
                        <a:pt x="332236" y="407521"/>
                      </a:cubicBezTo>
                      <a:cubicBezTo>
                        <a:pt x="327072" y="413540"/>
                        <a:pt x="323630" y="415260"/>
                        <a:pt x="326212" y="423000"/>
                      </a:cubicBezTo>
                      <a:cubicBezTo>
                        <a:pt x="327072" y="425579"/>
                        <a:pt x="327933" y="427299"/>
                        <a:pt x="327933" y="429879"/>
                      </a:cubicBezTo>
                      <a:cubicBezTo>
                        <a:pt x="334819" y="415260"/>
                        <a:pt x="342565" y="400641"/>
                        <a:pt x="346007" y="384303"/>
                      </a:cubicBezTo>
                      <a:cubicBezTo>
                        <a:pt x="346007" y="380863"/>
                        <a:pt x="348590" y="378283"/>
                        <a:pt x="350311" y="377423"/>
                      </a:cubicBezTo>
                      <a:cubicBezTo>
                        <a:pt x="350311" y="375703"/>
                        <a:pt x="349450" y="373983"/>
                        <a:pt x="348590" y="373124"/>
                      </a:cubicBezTo>
                      <a:close/>
                      <a:moveTo>
                        <a:pt x="540646" y="352501"/>
                      </a:moveTo>
                      <a:cubicBezTo>
                        <a:pt x="534620" y="360239"/>
                        <a:pt x="527733" y="368835"/>
                        <a:pt x="521706" y="376573"/>
                      </a:cubicBezTo>
                      <a:cubicBezTo>
                        <a:pt x="519124" y="380871"/>
                        <a:pt x="515680" y="386030"/>
                        <a:pt x="512237" y="390328"/>
                      </a:cubicBezTo>
                      <a:cubicBezTo>
                        <a:pt x="524289" y="385170"/>
                        <a:pt x="535481" y="379152"/>
                        <a:pt x="546673" y="372274"/>
                      </a:cubicBezTo>
                      <a:cubicBezTo>
                        <a:pt x="544951" y="366256"/>
                        <a:pt x="543229" y="359379"/>
                        <a:pt x="540646" y="352501"/>
                      </a:cubicBezTo>
                      <a:close/>
                      <a:moveTo>
                        <a:pt x="333097" y="349045"/>
                      </a:moveTo>
                      <a:cubicBezTo>
                        <a:pt x="325351" y="361944"/>
                        <a:pt x="318465" y="375703"/>
                        <a:pt x="314162" y="390322"/>
                      </a:cubicBezTo>
                      <a:cubicBezTo>
                        <a:pt x="319326" y="381723"/>
                        <a:pt x="324490" y="373124"/>
                        <a:pt x="327933" y="361944"/>
                      </a:cubicBezTo>
                      <a:cubicBezTo>
                        <a:pt x="328794" y="357645"/>
                        <a:pt x="332236" y="355065"/>
                        <a:pt x="336540" y="354205"/>
                      </a:cubicBezTo>
                      <a:cubicBezTo>
                        <a:pt x="334819" y="352485"/>
                        <a:pt x="333958" y="350765"/>
                        <a:pt x="333097" y="349045"/>
                      </a:cubicBezTo>
                      <a:close/>
                      <a:moveTo>
                        <a:pt x="311580" y="323247"/>
                      </a:moveTo>
                      <a:cubicBezTo>
                        <a:pt x="311580" y="324107"/>
                        <a:pt x="310719" y="324967"/>
                        <a:pt x="310719" y="325827"/>
                      </a:cubicBezTo>
                      <a:cubicBezTo>
                        <a:pt x="296948" y="343026"/>
                        <a:pt x="289202" y="363664"/>
                        <a:pt x="285759" y="385163"/>
                      </a:cubicBezTo>
                      <a:cubicBezTo>
                        <a:pt x="284899" y="386023"/>
                        <a:pt x="284899" y="386882"/>
                        <a:pt x="284038" y="387742"/>
                      </a:cubicBezTo>
                      <a:cubicBezTo>
                        <a:pt x="285759" y="390322"/>
                        <a:pt x="287481" y="392042"/>
                        <a:pt x="289202" y="394622"/>
                      </a:cubicBezTo>
                      <a:cubicBezTo>
                        <a:pt x="294366" y="372264"/>
                        <a:pt x="303834" y="351625"/>
                        <a:pt x="315883" y="332707"/>
                      </a:cubicBezTo>
                      <a:cubicBezTo>
                        <a:pt x="316744" y="331847"/>
                        <a:pt x="316744" y="330987"/>
                        <a:pt x="317605" y="330127"/>
                      </a:cubicBezTo>
                      <a:cubicBezTo>
                        <a:pt x="315883" y="328407"/>
                        <a:pt x="314162" y="325827"/>
                        <a:pt x="311580" y="323247"/>
                      </a:cubicBezTo>
                      <a:close/>
                      <a:moveTo>
                        <a:pt x="525150" y="312955"/>
                      </a:moveTo>
                      <a:cubicBezTo>
                        <a:pt x="519985" y="322412"/>
                        <a:pt x="512237" y="329289"/>
                        <a:pt x="507071" y="338746"/>
                      </a:cubicBezTo>
                      <a:cubicBezTo>
                        <a:pt x="498462" y="352501"/>
                        <a:pt x="492436" y="367976"/>
                        <a:pt x="486409" y="383450"/>
                      </a:cubicBezTo>
                      <a:cubicBezTo>
                        <a:pt x="485549" y="386889"/>
                        <a:pt x="482966" y="388609"/>
                        <a:pt x="480383" y="389468"/>
                      </a:cubicBezTo>
                      <a:cubicBezTo>
                        <a:pt x="481244" y="392047"/>
                        <a:pt x="482105" y="393767"/>
                        <a:pt x="482966" y="396346"/>
                      </a:cubicBezTo>
                      <a:cubicBezTo>
                        <a:pt x="487270" y="385170"/>
                        <a:pt x="495018" y="374853"/>
                        <a:pt x="501906" y="365397"/>
                      </a:cubicBezTo>
                      <a:cubicBezTo>
                        <a:pt x="509654" y="354221"/>
                        <a:pt x="518263" y="343904"/>
                        <a:pt x="526872" y="333588"/>
                      </a:cubicBezTo>
                      <a:cubicBezTo>
                        <a:pt x="528594" y="331868"/>
                        <a:pt x="530315" y="330149"/>
                        <a:pt x="532037" y="330149"/>
                      </a:cubicBezTo>
                      <a:cubicBezTo>
                        <a:pt x="530315" y="324131"/>
                        <a:pt x="527733" y="318113"/>
                        <a:pt x="525150" y="312955"/>
                      </a:cubicBezTo>
                      <a:close/>
                      <a:moveTo>
                        <a:pt x="285759" y="298309"/>
                      </a:moveTo>
                      <a:cubicBezTo>
                        <a:pt x="284899" y="299169"/>
                        <a:pt x="284899" y="300029"/>
                        <a:pt x="284899" y="300029"/>
                      </a:cubicBezTo>
                      <a:cubicBezTo>
                        <a:pt x="277152" y="319808"/>
                        <a:pt x="265964" y="339586"/>
                        <a:pt x="265103" y="361084"/>
                      </a:cubicBezTo>
                      <a:cubicBezTo>
                        <a:pt x="265103" y="362804"/>
                        <a:pt x="264242" y="364524"/>
                        <a:pt x="263381" y="366244"/>
                      </a:cubicBezTo>
                      <a:cubicBezTo>
                        <a:pt x="264242" y="367104"/>
                        <a:pt x="265103" y="367104"/>
                        <a:pt x="265964" y="367964"/>
                      </a:cubicBezTo>
                      <a:cubicBezTo>
                        <a:pt x="271128" y="347326"/>
                        <a:pt x="280595" y="326687"/>
                        <a:pt x="294366" y="309489"/>
                      </a:cubicBezTo>
                      <a:cubicBezTo>
                        <a:pt x="294366" y="308629"/>
                        <a:pt x="295227" y="308629"/>
                        <a:pt x="296088" y="307769"/>
                      </a:cubicBezTo>
                      <a:cubicBezTo>
                        <a:pt x="292645" y="305189"/>
                        <a:pt x="289202" y="301749"/>
                        <a:pt x="285759" y="298309"/>
                      </a:cubicBezTo>
                      <a:close/>
                      <a:moveTo>
                        <a:pt x="509654" y="282006"/>
                      </a:moveTo>
                      <a:cubicBezTo>
                        <a:pt x="505349" y="289743"/>
                        <a:pt x="499323" y="297480"/>
                        <a:pt x="495018" y="306077"/>
                      </a:cubicBezTo>
                      <a:cubicBezTo>
                        <a:pt x="490714" y="315534"/>
                        <a:pt x="485549" y="324991"/>
                        <a:pt x="482105" y="335307"/>
                      </a:cubicBezTo>
                      <a:cubicBezTo>
                        <a:pt x="482966" y="333588"/>
                        <a:pt x="483827" y="332728"/>
                        <a:pt x="483827" y="331868"/>
                      </a:cubicBezTo>
                      <a:cubicBezTo>
                        <a:pt x="490714" y="320692"/>
                        <a:pt x="502767" y="311236"/>
                        <a:pt x="505349" y="299200"/>
                      </a:cubicBezTo>
                      <a:cubicBezTo>
                        <a:pt x="507071" y="294041"/>
                        <a:pt x="510515" y="291462"/>
                        <a:pt x="513958" y="290603"/>
                      </a:cubicBezTo>
                      <a:cubicBezTo>
                        <a:pt x="512237" y="288024"/>
                        <a:pt x="511376" y="284585"/>
                        <a:pt x="509654" y="282006"/>
                      </a:cubicBezTo>
                      <a:close/>
                      <a:moveTo>
                        <a:pt x="259078" y="279391"/>
                      </a:moveTo>
                      <a:cubicBezTo>
                        <a:pt x="253914" y="299169"/>
                        <a:pt x="247889" y="318088"/>
                        <a:pt x="243586" y="337866"/>
                      </a:cubicBezTo>
                      <a:cubicBezTo>
                        <a:pt x="242725" y="341306"/>
                        <a:pt x="241004" y="343886"/>
                        <a:pt x="238422" y="344746"/>
                      </a:cubicBezTo>
                      <a:cubicBezTo>
                        <a:pt x="240143" y="346466"/>
                        <a:pt x="241864" y="348185"/>
                        <a:pt x="243586" y="349045"/>
                      </a:cubicBezTo>
                      <a:cubicBezTo>
                        <a:pt x="247028" y="328407"/>
                        <a:pt x="256496" y="308629"/>
                        <a:pt x="265103" y="288850"/>
                      </a:cubicBezTo>
                      <a:cubicBezTo>
                        <a:pt x="265964" y="287130"/>
                        <a:pt x="266824" y="286270"/>
                        <a:pt x="267685" y="285410"/>
                      </a:cubicBezTo>
                      <a:cubicBezTo>
                        <a:pt x="265103" y="283691"/>
                        <a:pt x="262521" y="281111"/>
                        <a:pt x="259078" y="279391"/>
                      </a:cubicBezTo>
                      <a:close/>
                      <a:moveTo>
                        <a:pt x="230675" y="263052"/>
                      </a:moveTo>
                      <a:cubicBezTo>
                        <a:pt x="230675" y="263912"/>
                        <a:pt x="231536" y="265632"/>
                        <a:pt x="230675" y="266492"/>
                      </a:cubicBezTo>
                      <a:cubicBezTo>
                        <a:pt x="228954" y="283691"/>
                        <a:pt x="222068" y="300029"/>
                        <a:pt x="221208" y="317228"/>
                      </a:cubicBezTo>
                      <a:cubicBezTo>
                        <a:pt x="221208" y="324107"/>
                        <a:pt x="216044" y="327547"/>
                        <a:pt x="211740" y="328407"/>
                      </a:cubicBezTo>
                      <a:cubicBezTo>
                        <a:pt x="215183" y="330127"/>
                        <a:pt x="218626" y="331847"/>
                        <a:pt x="221208" y="334427"/>
                      </a:cubicBezTo>
                      <a:cubicBezTo>
                        <a:pt x="221208" y="333567"/>
                        <a:pt x="221208" y="332707"/>
                        <a:pt x="221208" y="331847"/>
                      </a:cubicBezTo>
                      <a:cubicBezTo>
                        <a:pt x="226372" y="310348"/>
                        <a:pt x="233257" y="288850"/>
                        <a:pt x="238422" y="267352"/>
                      </a:cubicBezTo>
                      <a:cubicBezTo>
                        <a:pt x="238422" y="267352"/>
                        <a:pt x="239282" y="267352"/>
                        <a:pt x="239282" y="267352"/>
                      </a:cubicBezTo>
                      <a:cubicBezTo>
                        <a:pt x="237561" y="266492"/>
                        <a:pt x="236700" y="266492"/>
                        <a:pt x="235839" y="265632"/>
                      </a:cubicBezTo>
                      <a:cubicBezTo>
                        <a:pt x="234118" y="264772"/>
                        <a:pt x="232397" y="263912"/>
                        <a:pt x="230675" y="263052"/>
                      </a:cubicBezTo>
                      <a:close/>
                      <a:moveTo>
                        <a:pt x="493297" y="253636"/>
                      </a:moveTo>
                      <a:cubicBezTo>
                        <a:pt x="488992" y="261373"/>
                        <a:pt x="482966" y="269110"/>
                        <a:pt x="476940" y="275988"/>
                      </a:cubicBezTo>
                      <a:cubicBezTo>
                        <a:pt x="470052" y="285445"/>
                        <a:pt x="463165" y="294901"/>
                        <a:pt x="457139" y="305218"/>
                      </a:cubicBezTo>
                      <a:cubicBezTo>
                        <a:pt x="455417" y="307797"/>
                        <a:pt x="453695" y="309516"/>
                        <a:pt x="451973" y="309516"/>
                      </a:cubicBezTo>
                      <a:cubicBezTo>
                        <a:pt x="455417" y="315534"/>
                        <a:pt x="458000" y="321552"/>
                        <a:pt x="460582" y="327570"/>
                      </a:cubicBezTo>
                      <a:cubicBezTo>
                        <a:pt x="463165" y="319833"/>
                        <a:pt x="466609" y="311236"/>
                        <a:pt x="470913" y="303498"/>
                      </a:cubicBezTo>
                      <a:cubicBezTo>
                        <a:pt x="474357" y="296621"/>
                        <a:pt x="476940" y="288883"/>
                        <a:pt x="482105" y="282865"/>
                      </a:cubicBezTo>
                      <a:cubicBezTo>
                        <a:pt x="485549" y="277707"/>
                        <a:pt x="488992" y="272549"/>
                        <a:pt x="491575" y="266531"/>
                      </a:cubicBezTo>
                      <a:cubicBezTo>
                        <a:pt x="492436" y="263952"/>
                        <a:pt x="494158" y="261373"/>
                        <a:pt x="496740" y="260513"/>
                      </a:cubicBezTo>
                      <a:cubicBezTo>
                        <a:pt x="495879" y="257934"/>
                        <a:pt x="494158" y="256215"/>
                        <a:pt x="493297" y="253636"/>
                      </a:cubicBezTo>
                      <a:close/>
                      <a:moveTo>
                        <a:pt x="208297" y="251873"/>
                      </a:moveTo>
                      <a:cubicBezTo>
                        <a:pt x="205715" y="271652"/>
                        <a:pt x="197109" y="290570"/>
                        <a:pt x="191944" y="309489"/>
                      </a:cubicBezTo>
                      <a:cubicBezTo>
                        <a:pt x="191084" y="312928"/>
                        <a:pt x="189362" y="315508"/>
                        <a:pt x="186780" y="317228"/>
                      </a:cubicBezTo>
                      <a:cubicBezTo>
                        <a:pt x="191084" y="318088"/>
                        <a:pt x="194526" y="319808"/>
                        <a:pt x="198830" y="322388"/>
                      </a:cubicBezTo>
                      <a:cubicBezTo>
                        <a:pt x="198830" y="320668"/>
                        <a:pt x="197969" y="319808"/>
                        <a:pt x="197969" y="318088"/>
                      </a:cubicBezTo>
                      <a:cubicBezTo>
                        <a:pt x="199691" y="298309"/>
                        <a:pt x="205715" y="280251"/>
                        <a:pt x="208297" y="261332"/>
                      </a:cubicBezTo>
                      <a:cubicBezTo>
                        <a:pt x="209158" y="257893"/>
                        <a:pt x="210880" y="255313"/>
                        <a:pt x="212601" y="254453"/>
                      </a:cubicBezTo>
                      <a:cubicBezTo>
                        <a:pt x="210880" y="253593"/>
                        <a:pt x="209158" y="252733"/>
                        <a:pt x="208297" y="251873"/>
                      </a:cubicBezTo>
                      <a:close/>
                      <a:moveTo>
                        <a:pt x="180755" y="240694"/>
                      </a:moveTo>
                      <a:cubicBezTo>
                        <a:pt x="179895" y="257893"/>
                        <a:pt x="175591" y="275091"/>
                        <a:pt x="173009" y="292290"/>
                      </a:cubicBezTo>
                      <a:cubicBezTo>
                        <a:pt x="178173" y="277671"/>
                        <a:pt x="184198" y="263912"/>
                        <a:pt x="185059" y="248433"/>
                      </a:cubicBezTo>
                      <a:cubicBezTo>
                        <a:pt x="185920" y="245854"/>
                        <a:pt x="185920" y="244134"/>
                        <a:pt x="186780" y="243274"/>
                      </a:cubicBezTo>
                      <a:cubicBezTo>
                        <a:pt x="185059" y="242414"/>
                        <a:pt x="183338" y="240694"/>
                        <a:pt x="180755" y="240694"/>
                      </a:cubicBezTo>
                      <a:close/>
                      <a:moveTo>
                        <a:pt x="156656" y="232095"/>
                      </a:moveTo>
                      <a:cubicBezTo>
                        <a:pt x="153214" y="255313"/>
                        <a:pt x="141164" y="275951"/>
                        <a:pt x="135139" y="299169"/>
                      </a:cubicBezTo>
                      <a:cubicBezTo>
                        <a:pt x="135139" y="300029"/>
                        <a:pt x="134278" y="300889"/>
                        <a:pt x="134278" y="301749"/>
                      </a:cubicBezTo>
                      <a:cubicBezTo>
                        <a:pt x="139443" y="302609"/>
                        <a:pt x="143746" y="304329"/>
                        <a:pt x="148910" y="305189"/>
                      </a:cubicBezTo>
                      <a:cubicBezTo>
                        <a:pt x="150631" y="281111"/>
                        <a:pt x="158378" y="257893"/>
                        <a:pt x="158378" y="232955"/>
                      </a:cubicBezTo>
                      <a:cubicBezTo>
                        <a:pt x="158378" y="232955"/>
                        <a:pt x="158378" y="232955"/>
                        <a:pt x="158378" y="232095"/>
                      </a:cubicBezTo>
                      <a:cubicBezTo>
                        <a:pt x="157517" y="232095"/>
                        <a:pt x="157517" y="232095"/>
                        <a:pt x="156656" y="232095"/>
                      </a:cubicBezTo>
                      <a:close/>
                      <a:moveTo>
                        <a:pt x="61120" y="227795"/>
                      </a:moveTo>
                      <a:cubicBezTo>
                        <a:pt x="32717" y="238974"/>
                        <a:pt x="42185" y="264772"/>
                        <a:pt x="43046" y="299169"/>
                      </a:cubicBezTo>
                      <a:cubicBezTo>
                        <a:pt x="43906" y="299169"/>
                        <a:pt x="44767" y="298309"/>
                        <a:pt x="45628" y="298309"/>
                      </a:cubicBezTo>
                      <a:cubicBezTo>
                        <a:pt x="45628" y="297449"/>
                        <a:pt x="44767" y="295730"/>
                        <a:pt x="44767" y="294010"/>
                      </a:cubicBezTo>
                      <a:cubicBezTo>
                        <a:pt x="43906" y="285410"/>
                        <a:pt x="46488" y="275951"/>
                        <a:pt x="48210" y="267352"/>
                      </a:cubicBezTo>
                      <a:cubicBezTo>
                        <a:pt x="48210" y="265632"/>
                        <a:pt x="49070" y="264772"/>
                        <a:pt x="49931" y="263912"/>
                      </a:cubicBezTo>
                      <a:cubicBezTo>
                        <a:pt x="51652" y="251013"/>
                        <a:pt x="55095" y="238114"/>
                        <a:pt x="61120" y="227795"/>
                      </a:cubicBezTo>
                      <a:close/>
                      <a:moveTo>
                        <a:pt x="120507" y="223495"/>
                      </a:moveTo>
                      <a:cubicBezTo>
                        <a:pt x="115343" y="236394"/>
                        <a:pt x="113622" y="249293"/>
                        <a:pt x="111040" y="262192"/>
                      </a:cubicBezTo>
                      <a:cubicBezTo>
                        <a:pt x="111040" y="263912"/>
                        <a:pt x="110179" y="265632"/>
                        <a:pt x="109318" y="267352"/>
                      </a:cubicBezTo>
                      <a:cubicBezTo>
                        <a:pt x="112761" y="263912"/>
                        <a:pt x="116204" y="260472"/>
                        <a:pt x="117925" y="256173"/>
                      </a:cubicBezTo>
                      <a:cubicBezTo>
                        <a:pt x="123089" y="245854"/>
                        <a:pt x="127393" y="235534"/>
                        <a:pt x="130836" y="225215"/>
                      </a:cubicBezTo>
                      <a:cubicBezTo>
                        <a:pt x="127393" y="224355"/>
                        <a:pt x="123950" y="224355"/>
                        <a:pt x="120507" y="223495"/>
                      </a:cubicBezTo>
                      <a:close/>
                      <a:moveTo>
                        <a:pt x="89523" y="221775"/>
                      </a:moveTo>
                      <a:cubicBezTo>
                        <a:pt x="90383" y="225215"/>
                        <a:pt x="89523" y="228655"/>
                        <a:pt x="86941" y="232095"/>
                      </a:cubicBezTo>
                      <a:cubicBezTo>
                        <a:pt x="73170" y="244134"/>
                        <a:pt x="71448" y="268212"/>
                        <a:pt x="69727" y="285410"/>
                      </a:cubicBezTo>
                      <a:cubicBezTo>
                        <a:pt x="68866" y="287130"/>
                        <a:pt x="68866" y="288850"/>
                        <a:pt x="68005" y="290570"/>
                      </a:cubicBezTo>
                      <a:cubicBezTo>
                        <a:pt x="68005" y="291430"/>
                        <a:pt x="68005" y="292290"/>
                        <a:pt x="68005" y="294010"/>
                      </a:cubicBezTo>
                      <a:cubicBezTo>
                        <a:pt x="68005" y="294870"/>
                        <a:pt x="68005" y="295730"/>
                        <a:pt x="67145" y="297449"/>
                      </a:cubicBezTo>
                      <a:cubicBezTo>
                        <a:pt x="71448" y="297449"/>
                        <a:pt x="74891" y="297449"/>
                        <a:pt x="78334" y="297449"/>
                      </a:cubicBezTo>
                      <a:cubicBezTo>
                        <a:pt x="80055" y="282831"/>
                        <a:pt x="86080" y="269932"/>
                        <a:pt x="88662" y="256173"/>
                      </a:cubicBezTo>
                      <a:cubicBezTo>
                        <a:pt x="91244" y="244994"/>
                        <a:pt x="92965" y="232955"/>
                        <a:pt x="96408" y="221775"/>
                      </a:cubicBezTo>
                      <a:cubicBezTo>
                        <a:pt x="94687" y="222635"/>
                        <a:pt x="92105" y="221775"/>
                        <a:pt x="89523" y="221775"/>
                      </a:cubicBezTo>
                      <a:close/>
                      <a:moveTo>
                        <a:pt x="470052" y="219248"/>
                      </a:moveTo>
                      <a:cubicBezTo>
                        <a:pt x="465748" y="227845"/>
                        <a:pt x="460582" y="235582"/>
                        <a:pt x="458000" y="244179"/>
                      </a:cubicBezTo>
                      <a:cubicBezTo>
                        <a:pt x="454556" y="253636"/>
                        <a:pt x="451113" y="262233"/>
                        <a:pt x="446808" y="270830"/>
                      </a:cubicBezTo>
                      <a:cubicBezTo>
                        <a:pt x="451973" y="269970"/>
                        <a:pt x="458000" y="262233"/>
                        <a:pt x="460582" y="258794"/>
                      </a:cubicBezTo>
                      <a:cubicBezTo>
                        <a:pt x="465748" y="252776"/>
                        <a:pt x="470052" y="245898"/>
                        <a:pt x="474357" y="239880"/>
                      </a:cubicBezTo>
                      <a:cubicBezTo>
                        <a:pt x="475218" y="238161"/>
                        <a:pt x="476079" y="236442"/>
                        <a:pt x="476940" y="234722"/>
                      </a:cubicBezTo>
                      <a:cubicBezTo>
                        <a:pt x="477800" y="233862"/>
                        <a:pt x="478661" y="233003"/>
                        <a:pt x="479522" y="232143"/>
                      </a:cubicBezTo>
                      <a:cubicBezTo>
                        <a:pt x="476079" y="227845"/>
                        <a:pt x="473496" y="223546"/>
                        <a:pt x="470052" y="219248"/>
                      </a:cubicBezTo>
                      <a:close/>
                      <a:moveTo>
                        <a:pt x="115128" y="200707"/>
                      </a:moveTo>
                      <a:cubicBezTo>
                        <a:pt x="144176" y="203502"/>
                        <a:pt x="173009" y="211886"/>
                        <a:pt x="198830" y="222635"/>
                      </a:cubicBezTo>
                      <a:cubicBezTo>
                        <a:pt x="297809" y="264772"/>
                        <a:pt x="367525" y="331847"/>
                        <a:pt x="399370" y="429879"/>
                      </a:cubicBezTo>
                      <a:cubicBezTo>
                        <a:pt x="401091" y="441058"/>
                        <a:pt x="403673" y="451377"/>
                        <a:pt x="407116" y="461697"/>
                      </a:cubicBezTo>
                      <a:cubicBezTo>
                        <a:pt x="377853" y="475455"/>
                        <a:pt x="348590" y="490934"/>
                        <a:pt x="321048" y="507273"/>
                      </a:cubicBezTo>
                      <a:cubicBezTo>
                        <a:pt x="319326" y="505553"/>
                        <a:pt x="318465" y="504693"/>
                        <a:pt x="317605" y="502113"/>
                      </a:cubicBezTo>
                      <a:cubicBezTo>
                        <a:pt x="280595" y="371404"/>
                        <a:pt x="179895" y="309489"/>
                        <a:pt x="46488" y="321528"/>
                      </a:cubicBezTo>
                      <a:cubicBezTo>
                        <a:pt x="42185" y="321528"/>
                        <a:pt x="38742" y="319808"/>
                        <a:pt x="37021" y="316368"/>
                      </a:cubicBezTo>
                      <a:cubicBezTo>
                        <a:pt x="30135" y="319808"/>
                        <a:pt x="19807" y="317228"/>
                        <a:pt x="20668" y="306909"/>
                      </a:cubicBezTo>
                      <a:cubicBezTo>
                        <a:pt x="20668" y="285410"/>
                        <a:pt x="2593" y="224355"/>
                        <a:pt x="30135" y="212316"/>
                      </a:cubicBezTo>
                      <a:cubicBezTo>
                        <a:pt x="56817" y="200707"/>
                        <a:pt x="86080" y="197912"/>
                        <a:pt x="115128" y="200707"/>
                      </a:cubicBezTo>
                      <a:close/>
                      <a:moveTo>
                        <a:pt x="453695" y="197755"/>
                      </a:moveTo>
                      <a:cubicBezTo>
                        <a:pt x="450252" y="201194"/>
                        <a:pt x="448530" y="207212"/>
                        <a:pt x="445947" y="211510"/>
                      </a:cubicBezTo>
                      <a:cubicBezTo>
                        <a:pt x="442504" y="215809"/>
                        <a:pt x="439060" y="220967"/>
                        <a:pt x="434755" y="225265"/>
                      </a:cubicBezTo>
                      <a:cubicBezTo>
                        <a:pt x="427868" y="233862"/>
                        <a:pt x="420981" y="240740"/>
                        <a:pt x="412372" y="246758"/>
                      </a:cubicBezTo>
                      <a:cubicBezTo>
                        <a:pt x="416676" y="252776"/>
                        <a:pt x="420120" y="257934"/>
                        <a:pt x="424425" y="263952"/>
                      </a:cubicBezTo>
                      <a:cubicBezTo>
                        <a:pt x="430451" y="251916"/>
                        <a:pt x="434755" y="239021"/>
                        <a:pt x="439921" y="226985"/>
                      </a:cubicBezTo>
                      <a:cubicBezTo>
                        <a:pt x="443364" y="216668"/>
                        <a:pt x="450252" y="208931"/>
                        <a:pt x="454556" y="199474"/>
                      </a:cubicBezTo>
                      <a:cubicBezTo>
                        <a:pt x="454556" y="198615"/>
                        <a:pt x="453695" y="197755"/>
                        <a:pt x="453695" y="197755"/>
                      </a:cubicBezTo>
                      <a:close/>
                      <a:moveTo>
                        <a:pt x="426146" y="166806"/>
                      </a:moveTo>
                      <a:cubicBezTo>
                        <a:pt x="426146" y="166806"/>
                        <a:pt x="426146" y="167665"/>
                        <a:pt x="426146" y="167665"/>
                      </a:cubicBezTo>
                      <a:cubicBezTo>
                        <a:pt x="416676" y="187439"/>
                        <a:pt x="404624" y="205492"/>
                        <a:pt x="399458" y="226125"/>
                      </a:cubicBezTo>
                      <a:cubicBezTo>
                        <a:pt x="399458" y="226985"/>
                        <a:pt x="398598" y="226985"/>
                        <a:pt x="398598" y="227845"/>
                      </a:cubicBezTo>
                      <a:cubicBezTo>
                        <a:pt x="399458" y="226985"/>
                        <a:pt x="399458" y="226985"/>
                        <a:pt x="400319" y="226985"/>
                      </a:cubicBezTo>
                      <a:cubicBezTo>
                        <a:pt x="408067" y="221827"/>
                        <a:pt x="414955" y="214949"/>
                        <a:pt x="420120" y="207212"/>
                      </a:cubicBezTo>
                      <a:cubicBezTo>
                        <a:pt x="427007" y="199474"/>
                        <a:pt x="429590" y="189158"/>
                        <a:pt x="436477" y="181421"/>
                      </a:cubicBezTo>
                      <a:cubicBezTo>
                        <a:pt x="437338" y="180561"/>
                        <a:pt x="438199" y="180561"/>
                        <a:pt x="439060" y="179701"/>
                      </a:cubicBezTo>
                      <a:cubicBezTo>
                        <a:pt x="434755" y="175403"/>
                        <a:pt x="430451" y="171104"/>
                        <a:pt x="426146" y="166806"/>
                      </a:cubicBezTo>
                      <a:close/>
                      <a:moveTo>
                        <a:pt x="404624" y="145313"/>
                      </a:moveTo>
                      <a:cubicBezTo>
                        <a:pt x="404624" y="147033"/>
                        <a:pt x="404624" y="149612"/>
                        <a:pt x="403763" y="151331"/>
                      </a:cubicBezTo>
                      <a:cubicBezTo>
                        <a:pt x="396015" y="170245"/>
                        <a:pt x="386545" y="188298"/>
                        <a:pt x="378797" y="207212"/>
                      </a:cubicBezTo>
                      <a:cubicBezTo>
                        <a:pt x="379658" y="208071"/>
                        <a:pt x="380519" y="208931"/>
                        <a:pt x="380519" y="209791"/>
                      </a:cubicBezTo>
                      <a:cubicBezTo>
                        <a:pt x="387406" y="190877"/>
                        <a:pt x="397737" y="174543"/>
                        <a:pt x="406346" y="156489"/>
                      </a:cubicBezTo>
                      <a:cubicBezTo>
                        <a:pt x="407207" y="153910"/>
                        <a:pt x="408928" y="152191"/>
                        <a:pt x="411511" y="151331"/>
                      </a:cubicBezTo>
                      <a:cubicBezTo>
                        <a:pt x="408928" y="149612"/>
                        <a:pt x="407207" y="147033"/>
                        <a:pt x="404624" y="145313"/>
                      </a:cubicBezTo>
                      <a:close/>
                      <a:moveTo>
                        <a:pt x="360718" y="110065"/>
                      </a:moveTo>
                      <a:cubicBezTo>
                        <a:pt x="349526" y="128979"/>
                        <a:pt x="340056" y="148752"/>
                        <a:pt x="335752" y="171104"/>
                      </a:cubicBezTo>
                      <a:cubicBezTo>
                        <a:pt x="339195" y="172824"/>
                        <a:pt x="342639" y="175403"/>
                        <a:pt x="345222" y="177982"/>
                      </a:cubicBezTo>
                      <a:cubicBezTo>
                        <a:pt x="349526" y="156489"/>
                        <a:pt x="363301" y="138436"/>
                        <a:pt x="372770" y="119522"/>
                      </a:cubicBezTo>
                      <a:cubicBezTo>
                        <a:pt x="369327" y="116083"/>
                        <a:pt x="365022" y="113504"/>
                        <a:pt x="360718" y="110065"/>
                      </a:cubicBezTo>
                      <a:close/>
                      <a:moveTo>
                        <a:pt x="333169" y="94591"/>
                      </a:moveTo>
                      <a:cubicBezTo>
                        <a:pt x="321116" y="108346"/>
                        <a:pt x="310786" y="128119"/>
                        <a:pt x="310786" y="147033"/>
                      </a:cubicBezTo>
                      <a:cubicBezTo>
                        <a:pt x="310786" y="149612"/>
                        <a:pt x="309925" y="151331"/>
                        <a:pt x="309064" y="153051"/>
                      </a:cubicBezTo>
                      <a:cubicBezTo>
                        <a:pt x="310786" y="154770"/>
                        <a:pt x="313368" y="155630"/>
                        <a:pt x="315090" y="157349"/>
                      </a:cubicBezTo>
                      <a:cubicBezTo>
                        <a:pt x="320255" y="136716"/>
                        <a:pt x="329725" y="116943"/>
                        <a:pt x="340917" y="98889"/>
                      </a:cubicBezTo>
                      <a:cubicBezTo>
                        <a:pt x="338334" y="97170"/>
                        <a:pt x="335752" y="95451"/>
                        <a:pt x="333169" y="94591"/>
                      </a:cubicBezTo>
                      <a:close/>
                      <a:moveTo>
                        <a:pt x="305620" y="80836"/>
                      </a:moveTo>
                      <a:cubicBezTo>
                        <a:pt x="299594" y="92012"/>
                        <a:pt x="296150" y="104048"/>
                        <a:pt x="293568" y="116083"/>
                      </a:cubicBezTo>
                      <a:cubicBezTo>
                        <a:pt x="297872" y="104048"/>
                        <a:pt x="304759" y="92871"/>
                        <a:pt x="311646" y="83415"/>
                      </a:cubicBezTo>
                      <a:cubicBezTo>
                        <a:pt x="309925" y="82555"/>
                        <a:pt x="307342" y="81695"/>
                        <a:pt x="305620" y="80836"/>
                      </a:cubicBezTo>
                      <a:close/>
                      <a:moveTo>
                        <a:pt x="271184" y="65361"/>
                      </a:moveTo>
                      <a:cubicBezTo>
                        <a:pt x="269462" y="86854"/>
                        <a:pt x="263436" y="107486"/>
                        <a:pt x="258271" y="128119"/>
                      </a:cubicBezTo>
                      <a:cubicBezTo>
                        <a:pt x="260853" y="128979"/>
                        <a:pt x="263436" y="130698"/>
                        <a:pt x="266019" y="131558"/>
                      </a:cubicBezTo>
                      <a:cubicBezTo>
                        <a:pt x="272045" y="110925"/>
                        <a:pt x="275489" y="90292"/>
                        <a:pt x="284959" y="71379"/>
                      </a:cubicBezTo>
                      <a:cubicBezTo>
                        <a:pt x="279793" y="68800"/>
                        <a:pt x="275489" y="67080"/>
                        <a:pt x="271184" y="65361"/>
                      </a:cubicBezTo>
                      <a:close/>
                      <a:moveTo>
                        <a:pt x="241053" y="54185"/>
                      </a:moveTo>
                      <a:cubicBezTo>
                        <a:pt x="237609" y="74818"/>
                        <a:pt x="232444" y="95451"/>
                        <a:pt x="226417" y="116083"/>
                      </a:cubicBezTo>
                      <a:cubicBezTo>
                        <a:pt x="229861" y="117803"/>
                        <a:pt x="233304" y="118662"/>
                        <a:pt x="236748" y="119522"/>
                      </a:cubicBezTo>
                      <a:cubicBezTo>
                        <a:pt x="241913" y="100609"/>
                        <a:pt x="247940" y="81695"/>
                        <a:pt x="248801" y="61063"/>
                      </a:cubicBezTo>
                      <a:cubicBezTo>
                        <a:pt x="248801" y="59343"/>
                        <a:pt x="248801" y="58483"/>
                        <a:pt x="249662" y="56764"/>
                      </a:cubicBezTo>
                      <a:cubicBezTo>
                        <a:pt x="246218" y="55904"/>
                        <a:pt x="243635" y="55045"/>
                        <a:pt x="241053" y="54185"/>
                      </a:cubicBezTo>
                      <a:close/>
                      <a:moveTo>
                        <a:pt x="201451" y="41289"/>
                      </a:moveTo>
                      <a:cubicBezTo>
                        <a:pt x="201451" y="41289"/>
                        <a:pt x="201451" y="41289"/>
                        <a:pt x="201451" y="42149"/>
                      </a:cubicBezTo>
                      <a:cubicBezTo>
                        <a:pt x="196286" y="62782"/>
                        <a:pt x="193703" y="84274"/>
                        <a:pt x="190259" y="105767"/>
                      </a:cubicBezTo>
                      <a:cubicBezTo>
                        <a:pt x="195425" y="106627"/>
                        <a:pt x="199729" y="108346"/>
                        <a:pt x="204895" y="109206"/>
                      </a:cubicBezTo>
                      <a:cubicBezTo>
                        <a:pt x="210921" y="88573"/>
                        <a:pt x="215226" y="67940"/>
                        <a:pt x="219530" y="46448"/>
                      </a:cubicBezTo>
                      <a:cubicBezTo>
                        <a:pt x="213504" y="44728"/>
                        <a:pt x="207477" y="43009"/>
                        <a:pt x="201451" y="41289"/>
                      </a:cubicBezTo>
                      <a:close/>
                      <a:moveTo>
                        <a:pt x="172180" y="33552"/>
                      </a:moveTo>
                      <a:cubicBezTo>
                        <a:pt x="169598" y="55904"/>
                        <a:pt x="163571" y="76537"/>
                        <a:pt x="159267" y="98030"/>
                      </a:cubicBezTo>
                      <a:cubicBezTo>
                        <a:pt x="161850" y="98889"/>
                        <a:pt x="165293" y="99749"/>
                        <a:pt x="167876" y="100609"/>
                      </a:cubicBezTo>
                      <a:cubicBezTo>
                        <a:pt x="171320" y="79116"/>
                        <a:pt x="173902" y="57624"/>
                        <a:pt x="179068" y="36131"/>
                      </a:cubicBezTo>
                      <a:cubicBezTo>
                        <a:pt x="179068" y="36131"/>
                        <a:pt x="179068" y="36131"/>
                        <a:pt x="179068" y="35271"/>
                      </a:cubicBezTo>
                      <a:cubicBezTo>
                        <a:pt x="176485" y="35271"/>
                        <a:pt x="174763" y="34412"/>
                        <a:pt x="172180" y="33552"/>
                      </a:cubicBezTo>
                      <a:close/>
                      <a:moveTo>
                        <a:pt x="142910" y="28394"/>
                      </a:moveTo>
                      <a:cubicBezTo>
                        <a:pt x="142910" y="28394"/>
                        <a:pt x="142910" y="29254"/>
                        <a:pt x="142910" y="29254"/>
                      </a:cubicBezTo>
                      <a:cubicBezTo>
                        <a:pt x="134301" y="49027"/>
                        <a:pt x="133440" y="71379"/>
                        <a:pt x="130857" y="92871"/>
                      </a:cubicBezTo>
                      <a:cubicBezTo>
                        <a:pt x="130857" y="92871"/>
                        <a:pt x="129996" y="92871"/>
                        <a:pt x="129996" y="92871"/>
                      </a:cubicBezTo>
                      <a:cubicBezTo>
                        <a:pt x="132579" y="93731"/>
                        <a:pt x="135162" y="93731"/>
                        <a:pt x="136883" y="93731"/>
                      </a:cubicBezTo>
                      <a:cubicBezTo>
                        <a:pt x="141188" y="72239"/>
                        <a:pt x="147214" y="51606"/>
                        <a:pt x="149797" y="29254"/>
                      </a:cubicBezTo>
                      <a:cubicBezTo>
                        <a:pt x="147214" y="29254"/>
                        <a:pt x="145492" y="28394"/>
                        <a:pt x="142910" y="28394"/>
                      </a:cubicBezTo>
                      <a:close/>
                      <a:moveTo>
                        <a:pt x="57681" y="24955"/>
                      </a:moveTo>
                      <a:cubicBezTo>
                        <a:pt x="55098" y="24955"/>
                        <a:pt x="52515" y="24955"/>
                        <a:pt x="49932" y="25815"/>
                      </a:cubicBezTo>
                      <a:cubicBezTo>
                        <a:pt x="49932" y="25815"/>
                        <a:pt x="49932" y="26674"/>
                        <a:pt x="49932" y="26674"/>
                      </a:cubicBezTo>
                      <a:cubicBezTo>
                        <a:pt x="48211" y="36131"/>
                        <a:pt x="45628" y="46448"/>
                        <a:pt x="43906" y="55904"/>
                      </a:cubicBezTo>
                      <a:cubicBezTo>
                        <a:pt x="43045" y="61922"/>
                        <a:pt x="39602" y="76537"/>
                        <a:pt x="44767" y="80836"/>
                      </a:cubicBezTo>
                      <a:cubicBezTo>
                        <a:pt x="46489" y="81695"/>
                        <a:pt x="47350" y="82555"/>
                        <a:pt x="48211" y="84274"/>
                      </a:cubicBezTo>
                      <a:cubicBezTo>
                        <a:pt x="49072" y="84274"/>
                        <a:pt x="49072" y="84274"/>
                        <a:pt x="49932" y="84274"/>
                      </a:cubicBezTo>
                      <a:cubicBezTo>
                        <a:pt x="50793" y="64501"/>
                        <a:pt x="57681" y="44728"/>
                        <a:pt x="57681" y="24955"/>
                      </a:cubicBezTo>
                      <a:close/>
                      <a:moveTo>
                        <a:pt x="110196" y="24095"/>
                      </a:moveTo>
                      <a:cubicBezTo>
                        <a:pt x="110196" y="24955"/>
                        <a:pt x="110196" y="24955"/>
                        <a:pt x="110196" y="24955"/>
                      </a:cubicBezTo>
                      <a:cubicBezTo>
                        <a:pt x="107613" y="46448"/>
                        <a:pt x="105030" y="67080"/>
                        <a:pt x="103308" y="89433"/>
                      </a:cubicBezTo>
                      <a:cubicBezTo>
                        <a:pt x="105030" y="89433"/>
                        <a:pt x="106752" y="89433"/>
                        <a:pt x="108474" y="89433"/>
                      </a:cubicBezTo>
                      <a:cubicBezTo>
                        <a:pt x="108474" y="88573"/>
                        <a:pt x="108474" y="87713"/>
                        <a:pt x="108474" y="86854"/>
                      </a:cubicBezTo>
                      <a:cubicBezTo>
                        <a:pt x="111056" y="65361"/>
                        <a:pt x="112778" y="45588"/>
                        <a:pt x="119665" y="25815"/>
                      </a:cubicBezTo>
                      <a:cubicBezTo>
                        <a:pt x="117083" y="24955"/>
                        <a:pt x="113639" y="24955"/>
                        <a:pt x="110196" y="24095"/>
                      </a:cubicBezTo>
                      <a:close/>
                      <a:moveTo>
                        <a:pt x="80925" y="23236"/>
                      </a:moveTo>
                      <a:cubicBezTo>
                        <a:pt x="80925" y="43868"/>
                        <a:pt x="74038" y="63642"/>
                        <a:pt x="72316" y="83415"/>
                      </a:cubicBezTo>
                      <a:cubicBezTo>
                        <a:pt x="72316" y="84274"/>
                        <a:pt x="72316" y="85134"/>
                        <a:pt x="72316" y="85994"/>
                      </a:cubicBezTo>
                      <a:cubicBezTo>
                        <a:pt x="74899" y="85994"/>
                        <a:pt x="77481" y="85994"/>
                        <a:pt x="80925" y="86854"/>
                      </a:cubicBezTo>
                      <a:cubicBezTo>
                        <a:pt x="81786" y="65361"/>
                        <a:pt x="85229" y="44728"/>
                        <a:pt x="87812" y="23236"/>
                      </a:cubicBezTo>
                      <a:cubicBezTo>
                        <a:pt x="85229" y="23236"/>
                        <a:pt x="83508" y="23236"/>
                        <a:pt x="80925" y="23236"/>
                      </a:cubicBezTo>
                      <a:close/>
                      <a:moveTo>
                        <a:pt x="106967" y="991"/>
                      </a:moveTo>
                      <a:cubicBezTo>
                        <a:pt x="139897" y="3677"/>
                        <a:pt x="172611" y="11630"/>
                        <a:pt x="204034" y="22376"/>
                      </a:cubicBezTo>
                      <a:cubicBezTo>
                        <a:pt x="261714" y="41289"/>
                        <a:pt x="326282" y="55904"/>
                        <a:pt x="375353" y="93731"/>
                      </a:cubicBezTo>
                      <a:cubicBezTo>
                        <a:pt x="379658" y="97170"/>
                        <a:pt x="383101" y="99749"/>
                        <a:pt x="386545" y="103188"/>
                      </a:cubicBezTo>
                      <a:cubicBezTo>
                        <a:pt x="392571" y="103188"/>
                        <a:pt x="397737" y="107486"/>
                        <a:pt x="398598" y="113504"/>
                      </a:cubicBezTo>
                      <a:cubicBezTo>
                        <a:pt x="469191" y="173683"/>
                        <a:pt x="536342" y="262233"/>
                        <a:pt x="564751" y="353361"/>
                      </a:cubicBezTo>
                      <a:cubicBezTo>
                        <a:pt x="565612" y="355940"/>
                        <a:pt x="565612" y="358519"/>
                        <a:pt x="567334" y="361098"/>
                      </a:cubicBezTo>
                      <a:cubicBezTo>
                        <a:pt x="569056" y="367976"/>
                        <a:pt x="571639" y="375713"/>
                        <a:pt x="573361" y="382591"/>
                      </a:cubicBezTo>
                      <a:cubicBezTo>
                        <a:pt x="573361" y="382591"/>
                        <a:pt x="574221" y="383450"/>
                        <a:pt x="575082" y="383450"/>
                      </a:cubicBezTo>
                      <a:cubicBezTo>
                        <a:pt x="575082" y="385170"/>
                        <a:pt x="575943" y="386030"/>
                        <a:pt x="575943" y="387749"/>
                      </a:cubicBezTo>
                      <a:cubicBezTo>
                        <a:pt x="541507" y="401504"/>
                        <a:pt x="507071" y="416119"/>
                        <a:pt x="473496" y="430734"/>
                      </a:cubicBezTo>
                      <a:cubicBezTo>
                        <a:pt x="451973" y="407522"/>
                        <a:pt x="446808" y="350782"/>
                        <a:pt x="434755" y="326710"/>
                      </a:cubicBezTo>
                      <a:cubicBezTo>
                        <a:pt x="352970" y="170245"/>
                        <a:pt x="192842" y="109206"/>
                        <a:pt x="22384" y="106627"/>
                      </a:cubicBezTo>
                      <a:cubicBezTo>
                        <a:pt x="18940" y="106627"/>
                        <a:pt x="16357" y="104907"/>
                        <a:pt x="14635" y="103188"/>
                      </a:cubicBezTo>
                      <a:cubicBezTo>
                        <a:pt x="10331" y="103188"/>
                        <a:pt x="6026" y="100609"/>
                        <a:pt x="5166" y="95451"/>
                      </a:cubicBezTo>
                      <a:cubicBezTo>
                        <a:pt x="0" y="73958"/>
                        <a:pt x="0" y="53325"/>
                        <a:pt x="0" y="31833"/>
                      </a:cubicBezTo>
                      <a:cubicBezTo>
                        <a:pt x="0" y="30113"/>
                        <a:pt x="861" y="28394"/>
                        <a:pt x="1722" y="26674"/>
                      </a:cubicBezTo>
                      <a:cubicBezTo>
                        <a:pt x="-861" y="20657"/>
                        <a:pt x="861" y="12919"/>
                        <a:pt x="8609" y="11200"/>
                      </a:cubicBezTo>
                      <a:cubicBezTo>
                        <a:pt x="40893" y="884"/>
                        <a:pt x="74038" y="-1696"/>
                        <a:pt x="106967" y="99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30" name="wifi_341133"/>
                <p:cNvSpPr>
                  <a:spLocks noChangeAspect="1"/>
                </p:cNvSpPr>
                <p:nvPr/>
              </p:nvSpPr>
              <p:spPr bwMode="auto">
                <a:xfrm>
                  <a:off x="1716829" y="3768900"/>
                  <a:ext cx="445770" cy="652846"/>
                </a:xfrm>
                <a:custGeom>
                  <a:avLst/>
                  <a:gdLst>
                    <a:gd name="connsiteX0" fmla="*/ 263714 w 414289"/>
                    <a:gd name="connsiteY0" fmla="*/ 405370 h 606741"/>
                    <a:gd name="connsiteX1" fmla="*/ 225081 w 414289"/>
                    <a:gd name="connsiteY1" fmla="*/ 439850 h 606741"/>
                    <a:gd name="connsiteX2" fmla="*/ 301013 w 414289"/>
                    <a:gd name="connsiteY2" fmla="*/ 515742 h 606741"/>
                    <a:gd name="connsiteX3" fmla="*/ 151909 w 414289"/>
                    <a:gd name="connsiteY3" fmla="*/ 405370 h 606741"/>
                    <a:gd name="connsiteX4" fmla="*/ 117370 w 414289"/>
                    <a:gd name="connsiteY4" fmla="*/ 508810 h 606741"/>
                    <a:gd name="connsiteX5" fmla="*/ 156004 w 414289"/>
                    <a:gd name="connsiteY5" fmla="*/ 466066 h 606741"/>
                    <a:gd name="connsiteX6" fmla="*/ 175320 w 414289"/>
                    <a:gd name="connsiteY6" fmla="*/ 464733 h 606741"/>
                    <a:gd name="connsiteX7" fmla="*/ 176745 w 414289"/>
                    <a:gd name="connsiteY7" fmla="*/ 484017 h 606741"/>
                    <a:gd name="connsiteX8" fmla="*/ 114611 w 414289"/>
                    <a:gd name="connsiteY8" fmla="*/ 551555 h 606741"/>
                    <a:gd name="connsiteX9" fmla="*/ 298253 w 414289"/>
                    <a:gd name="connsiteY9" fmla="*/ 551555 h 606741"/>
                    <a:gd name="connsiteX10" fmla="*/ 203005 w 414289"/>
                    <a:gd name="connsiteY10" fmla="*/ 248254 h 606741"/>
                    <a:gd name="connsiteX11" fmla="*/ 161523 w 414289"/>
                    <a:gd name="connsiteY11" fmla="*/ 375066 h 606741"/>
                    <a:gd name="connsiteX12" fmla="*/ 205764 w 414289"/>
                    <a:gd name="connsiteY12" fmla="*/ 419233 h 606741"/>
                    <a:gd name="connsiteX13" fmla="*/ 254101 w 414289"/>
                    <a:gd name="connsiteY13" fmla="*/ 375066 h 606741"/>
                    <a:gd name="connsiteX14" fmla="*/ 252676 w 414289"/>
                    <a:gd name="connsiteY14" fmla="*/ 372312 h 606741"/>
                    <a:gd name="connsiteX15" fmla="*/ 193302 w 414289"/>
                    <a:gd name="connsiteY15" fmla="*/ 372312 h 606741"/>
                    <a:gd name="connsiteX16" fmla="*/ 179504 w 414289"/>
                    <a:gd name="connsiteY16" fmla="*/ 358537 h 606741"/>
                    <a:gd name="connsiteX17" fmla="*/ 193302 w 414289"/>
                    <a:gd name="connsiteY17" fmla="*/ 344763 h 606741"/>
                    <a:gd name="connsiteX18" fmla="*/ 243062 w 414289"/>
                    <a:gd name="connsiteY18" fmla="*/ 344763 h 606741"/>
                    <a:gd name="connsiteX19" fmla="*/ 211283 w 414289"/>
                    <a:gd name="connsiteY19" fmla="*/ 248254 h 606741"/>
                    <a:gd name="connsiteX20" fmla="*/ 207099 w 414289"/>
                    <a:gd name="connsiteY20" fmla="*/ 110334 h 606741"/>
                    <a:gd name="connsiteX21" fmla="*/ 179504 w 414289"/>
                    <a:gd name="connsiteY21" fmla="*/ 137971 h 606741"/>
                    <a:gd name="connsiteX22" fmla="*/ 207099 w 414289"/>
                    <a:gd name="connsiteY22" fmla="*/ 165520 h 606741"/>
                    <a:gd name="connsiteX23" fmla="*/ 234784 w 414289"/>
                    <a:gd name="connsiteY23" fmla="*/ 137971 h 606741"/>
                    <a:gd name="connsiteX24" fmla="*/ 207099 w 414289"/>
                    <a:gd name="connsiteY24" fmla="*/ 110334 h 606741"/>
                    <a:gd name="connsiteX25" fmla="*/ 207099 w 414289"/>
                    <a:gd name="connsiteY25" fmla="*/ 82785 h 606741"/>
                    <a:gd name="connsiteX26" fmla="*/ 262379 w 414289"/>
                    <a:gd name="connsiteY26" fmla="*/ 137971 h 606741"/>
                    <a:gd name="connsiteX27" fmla="*/ 220897 w 414289"/>
                    <a:gd name="connsiteY27" fmla="*/ 191735 h 606741"/>
                    <a:gd name="connsiteX28" fmla="*/ 220897 w 414289"/>
                    <a:gd name="connsiteY28" fmla="*/ 220617 h 606741"/>
                    <a:gd name="connsiteX29" fmla="*/ 233360 w 414289"/>
                    <a:gd name="connsiteY29" fmla="*/ 230303 h 606741"/>
                    <a:gd name="connsiteX30" fmla="*/ 341070 w 414289"/>
                    <a:gd name="connsiteY30" fmla="*/ 551555 h 606741"/>
                    <a:gd name="connsiteX31" fmla="*/ 348014 w 414289"/>
                    <a:gd name="connsiteY31" fmla="*/ 551555 h 606741"/>
                    <a:gd name="connsiteX32" fmla="*/ 377033 w 414289"/>
                    <a:gd name="connsiteY32" fmla="*/ 563996 h 606741"/>
                    <a:gd name="connsiteX33" fmla="*/ 396350 w 414289"/>
                    <a:gd name="connsiteY33" fmla="*/ 583280 h 606741"/>
                    <a:gd name="connsiteX34" fmla="*/ 396350 w 414289"/>
                    <a:gd name="connsiteY34" fmla="*/ 602564 h 606741"/>
                    <a:gd name="connsiteX35" fmla="*/ 386647 w 414289"/>
                    <a:gd name="connsiteY35" fmla="*/ 606741 h 606741"/>
                    <a:gd name="connsiteX36" fmla="*/ 377033 w 414289"/>
                    <a:gd name="connsiteY36" fmla="*/ 602564 h 606741"/>
                    <a:gd name="connsiteX37" fmla="*/ 357627 w 414289"/>
                    <a:gd name="connsiteY37" fmla="*/ 583280 h 606741"/>
                    <a:gd name="connsiteX38" fmla="*/ 348014 w 414289"/>
                    <a:gd name="connsiteY38" fmla="*/ 579104 h 606741"/>
                    <a:gd name="connsiteX39" fmla="*/ 331456 w 414289"/>
                    <a:gd name="connsiteY39" fmla="*/ 579104 h 606741"/>
                    <a:gd name="connsiteX40" fmla="*/ 66274 w 414289"/>
                    <a:gd name="connsiteY40" fmla="*/ 579104 h 606741"/>
                    <a:gd name="connsiteX41" fmla="*/ 56572 w 414289"/>
                    <a:gd name="connsiteY41" fmla="*/ 583280 h 606741"/>
                    <a:gd name="connsiteX42" fmla="*/ 37255 w 414289"/>
                    <a:gd name="connsiteY42" fmla="*/ 602564 h 606741"/>
                    <a:gd name="connsiteX43" fmla="*/ 17938 w 414289"/>
                    <a:gd name="connsiteY43" fmla="*/ 602564 h 606741"/>
                    <a:gd name="connsiteX44" fmla="*/ 17938 w 414289"/>
                    <a:gd name="connsiteY44" fmla="*/ 583280 h 606741"/>
                    <a:gd name="connsiteX45" fmla="*/ 37255 w 414289"/>
                    <a:gd name="connsiteY45" fmla="*/ 563996 h 606741"/>
                    <a:gd name="connsiteX46" fmla="*/ 66274 w 414289"/>
                    <a:gd name="connsiteY46" fmla="*/ 551555 h 606741"/>
                    <a:gd name="connsiteX47" fmla="*/ 73129 w 414289"/>
                    <a:gd name="connsiteY47" fmla="*/ 551555 h 606741"/>
                    <a:gd name="connsiteX48" fmla="*/ 180928 w 414289"/>
                    <a:gd name="connsiteY48" fmla="*/ 230303 h 606741"/>
                    <a:gd name="connsiteX49" fmla="*/ 193302 w 414289"/>
                    <a:gd name="connsiteY49" fmla="*/ 220617 h 606741"/>
                    <a:gd name="connsiteX50" fmla="*/ 193302 w 414289"/>
                    <a:gd name="connsiteY50" fmla="*/ 191735 h 606741"/>
                    <a:gd name="connsiteX51" fmla="*/ 151909 w 414289"/>
                    <a:gd name="connsiteY51" fmla="*/ 137971 h 606741"/>
                    <a:gd name="connsiteX52" fmla="*/ 207099 w 414289"/>
                    <a:gd name="connsiteY52" fmla="*/ 82785 h 606741"/>
                    <a:gd name="connsiteX53" fmla="*/ 114614 w 414289"/>
                    <a:gd name="connsiteY53" fmla="*/ 45531 h 606741"/>
                    <a:gd name="connsiteX54" fmla="*/ 133912 w 414289"/>
                    <a:gd name="connsiteY54" fmla="*/ 46952 h 606741"/>
                    <a:gd name="connsiteX55" fmla="*/ 132578 w 414289"/>
                    <a:gd name="connsiteY55" fmla="*/ 66233 h 606741"/>
                    <a:gd name="connsiteX56" fmla="*/ 96651 w 414289"/>
                    <a:gd name="connsiteY56" fmla="*/ 137937 h 606741"/>
                    <a:gd name="connsiteX57" fmla="*/ 133912 w 414289"/>
                    <a:gd name="connsiteY57" fmla="*/ 209551 h 606741"/>
                    <a:gd name="connsiteX58" fmla="*/ 135334 w 414289"/>
                    <a:gd name="connsiteY58" fmla="*/ 228921 h 606741"/>
                    <a:gd name="connsiteX59" fmla="*/ 124218 w 414289"/>
                    <a:gd name="connsiteY59" fmla="*/ 234430 h 606741"/>
                    <a:gd name="connsiteX60" fmla="*/ 115948 w 414289"/>
                    <a:gd name="connsiteY60" fmla="*/ 231676 h 606741"/>
                    <a:gd name="connsiteX61" fmla="*/ 69083 w 414289"/>
                    <a:gd name="connsiteY61" fmla="*/ 137937 h 606741"/>
                    <a:gd name="connsiteX62" fmla="*/ 114614 w 414289"/>
                    <a:gd name="connsiteY62" fmla="*/ 45531 h 606741"/>
                    <a:gd name="connsiteX63" fmla="*/ 288046 w 414289"/>
                    <a:gd name="connsiteY63" fmla="*/ 40699 h 606741"/>
                    <a:gd name="connsiteX64" fmla="*/ 298205 w 414289"/>
                    <a:gd name="connsiteY64" fmla="*/ 44120 h 606741"/>
                    <a:gd name="connsiteX65" fmla="*/ 345205 w 414289"/>
                    <a:gd name="connsiteY65" fmla="*/ 137942 h 606741"/>
                    <a:gd name="connsiteX66" fmla="*/ 299629 w 414289"/>
                    <a:gd name="connsiteY66" fmla="*/ 231676 h 606741"/>
                    <a:gd name="connsiteX67" fmla="*/ 291351 w 414289"/>
                    <a:gd name="connsiteY67" fmla="*/ 234430 h 606741"/>
                    <a:gd name="connsiteX68" fmla="*/ 280313 w 414289"/>
                    <a:gd name="connsiteY68" fmla="*/ 228921 h 606741"/>
                    <a:gd name="connsiteX69" fmla="*/ 281648 w 414289"/>
                    <a:gd name="connsiteY69" fmla="*/ 209553 h 606741"/>
                    <a:gd name="connsiteX70" fmla="*/ 317610 w 414289"/>
                    <a:gd name="connsiteY70" fmla="*/ 137942 h 606741"/>
                    <a:gd name="connsiteX71" fmla="*/ 280313 w 414289"/>
                    <a:gd name="connsiteY71" fmla="*/ 64821 h 606741"/>
                    <a:gd name="connsiteX72" fmla="*/ 278889 w 414289"/>
                    <a:gd name="connsiteY72" fmla="*/ 45541 h 606741"/>
                    <a:gd name="connsiteX73" fmla="*/ 288046 w 414289"/>
                    <a:gd name="connsiteY73" fmla="*/ 40699 h 606741"/>
                    <a:gd name="connsiteX74" fmla="*/ 335550 w 414289"/>
                    <a:gd name="connsiteY74" fmla="*/ 4199 h 606741"/>
                    <a:gd name="connsiteX75" fmla="*/ 354857 w 414289"/>
                    <a:gd name="connsiteY75" fmla="*/ 4199 h 606741"/>
                    <a:gd name="connsiteX76" fmla="*/ 414289 w 414289"/>
                    <a:gd name="connsiteY76" fmla="*/ 137946 h 606741"/>
                    <a:gd name="connsiteX77" fmla="*/ 354857 w 414289"/>
                    <a:gd name="connsiteY77" fmla="*/ 271604 h 606741"/>
                    <a:gd name="connsiteX78" fmla="*/ 345248 w 414289"/>
                    <a:gd name="connsiteY78" fmla="*/ 275781 h 606741"/>
                    <a:gd name="connsiteX79" fmla="*/ 335550 w 414289"/>
                    <a:gd name="connsiteY79" fmla="*/ 271604 h 606741"/>
                    <a:gd name="connsiteX80" fmla="*/ 335550 w 414289"/>
                    <a:gd name="connsiteY80" fmla="*/ 252320 h 606741"/>
                    <a:gd name="connsiteX81" fmla="*/ 386619 w 414289"/>
                    <a:gd name="connsiteY81" fmla="*/ 137946 h 606741"/>
                    <a:gd name="connsiteX82" fmla="*/ 335550 w 414289"/>
                    <a:gd name="connsiteY82" fmla="*/ 23483 h 606741"/>
                    <a:gd name="connsiteX83" fmla="*/ 335550 w 414289"/>
                    <a:gd name="connsiteY83" fmla="*/ 4199 h 606741"/>
                    <a:gd name="connsiteX84" fmla="*/ 59356 w 414289"/>
                    <a:gd name="connsiteY84" fmla="*/ 4199 h 606741"/>
                    <a:gd name="connsiteX85" fmla="*/ 78667 w 414289"/>
                    <a:gd name="connsiteY85" fmla="*/ 4199 h 606741"/>
                    <a:gd name="connsiteX86" fmla="*/ 78667 w 414289"/>
                    <a:gd name="connsiteY86" fmla="*/ 23483 h 606741"/>
                    <a:gd name="connsiteX87" fmla="*/ 27587 w 414289"/>
                    <a:gd name="connsiteY87" fmla="*/ 137946 h 606741"/>
                    <a:gd name="connsiteX88" fmla="*/ 78667 w 414289"/>
                    <a:gd name="connsiteY88" fmla="*/ 252320 h 606741"/>
                    <a:gd name="connsiteX89" fmla="*/ 78667 w 414289"/>
                    <a:gd name="connsiteY89" fmla="*/ 271604 h 606741"/>
                    <a:gd name="connsiteX90" fmla="*/ 69056 w 414289"/>
                    <a:gd name="connsiteY90" fmla="*/ 275781 h 606741"/>
                    <a:gd name="connsiteX91" fmla="*/ 59356 w 414289"/>
                    <a:gd name="connsiteY91" fmla="*/ 271604 h 606741"/>
                    <a:gd name="connsiteX92" fmla="*/ 0 w 414289"/>
                    <a:gd name="connsiteY92" fmla="*/ 137946 h 606741"/>
                    <a:gd name="connsiteX93" fmla="*/ 59356 w 414289"/>
                    <a:gd name="connsiteY93" fmla="*/ 4199 h 606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</a:cxnLst>
                  <a:rect l="l" t="t" r="r" b="b"/>
                  <a:pathLst>
                    <a:path w="414289" h="606741">
                      <a:moveTo>
                        <a:pt x="263714" y="405370"/>
                      </a:moveTo>
                      <a:lnTo>
                        <a:pt x="225081" y="439850"/>
                      </a:lnTo>
                      <a:lnTo>
                        <a:pt x="301013" y="515742"/>
                      </a:lnTo>
                      <a:close/>
                      <a:moveTo>
                        <a:pt x="151909" y="405370"/>
                      </a:moveTo>
                      <a:lnTo>
                        <a:pt x="117370" y="508810"/>
                      </a:lnTo>
                      <a:lnTo>
                        <a:pt x="156004" y="466066"/>
                      </a:lnTo>
                      <a:cubicBezTo>
                        <a:pt x="161523" y="460556"/>
                        <a:pt x="169801" y="459223"/>
                        <a:pt x="175320" y="464733"/>
                      </a:cubicBezTo>
                      <a:cubicBezTo>
                        <a:pt x="180928" y="470242"/>
                        <a:pt x="182264" y="478507"/>
                        <a:pt x="176745" y="484017"/>
                      </a:cubicBezTo>
                      <a:lnTo>
                        <a:pt x="114611" y="551555"/>
                      </a:lnTo>
                      <a:lnTo>
                        <a:pt x="298253" y="551555"/>
                      </a:lnTo>
                      <a:close/>
                      <a:moveTo>
                        <a:pt x="203005" y="248254"/>
                      </a:moveTo>
                      <a:lnTo>
                        <a:pt x="161523" y="375066"/>
                      </a:lnTo>
                      <a:lnTo>
                        <a:pt x="205764" y="419233"/>
                      </a:lnTo>
                      <a:lnTo>
                        <a:pt x="254101" y="375066"/>
                      </a:lnTo>
                      <a:lnTo>
                        <a:pt x="252676" y="372312"/>
                      </a:lnTo>
                      <a:lnTo>
                        <a:pt x="193302" y="372312"/>
                      </a:lnTo>
                      <a:cubicBezTo>
                        <a:pt x="185023" y="372312"/>
                        <a:pt x="179504" y="366802"/>
                        <a:pt x="179504" y="358537"/>
                      </a:cubicBezTo>
                      <a:cubicBezTo>
                        <a:pt x="179504" y="350273"/>
                        <a:pt x="185023" y="344763"/>
                        <a:pt x="193302" y="344763"/>
                      </a:cubicBezTo>
                      <a:lnTo>
                        <a:pt x="243062" y="344763"/>
                      </a:lnTo>
                      <a:lnTo>
                        <a:pt x="211283" y="248254"/>
                      </a:lnTo>
                      <a:close/>
                      <a:moveTo>
                        <a:pt x="207099" y="110334"/>
                      </a:moveTo>
                      <a:cubicBezTo>
                        <a:pt x="191967" y="110334"/>
                        <a:pt x="179504" y="122775"/>
                        <a:pt x="179504" y="137971"/>
                      </a:cubicBezTo>
                      <a:cubicBezTo>
                        <a:pt x="179504" y="153078"/>
                        <a:pt x="191967" y="165520"/>
                        <a:pt x="207099" y="165520"/>
                      </a:cubicBezTo>
                      <a:cubicBezTo>
                        <a:pt x="222321" y="165520"/>
                        <a:pt x="234784" y="153078"/>
                        <a:pt x="234784" y="137971"/>
                      </a:cubicBezTo>
                      <a:cubicBezTo>
                        <a:pt x="234784" y="122775"/>
                        <a:pt x="222321" y="110334"/>
                        <a:pt x="207099" y="110334"/>
                      </a:cubicBezTo>
                      <a:close/>
                      <a:moveTo>
                        <a:pt x="207099" y="82785"/>
                      </a:moveTo>
                      <a:cubicBezTo>
                        <a:pt x="237543" y="82785"/>
                        <a:pt x="262379" y="107579"/>
                        <a:pt x="262379" y="137971"/>
                      </a:cubicBezTo>
                      <a:cubicBezTo>
                        <a:pt x="262379" y="164098"/>
                        <a:pt x="244398" y="186225"/>
                        <a:pt x="220897" y="191735"/>
                      </a:cubicBezTo>
                      <a:lnTo>
                        <a:pt x="220897" y="220617"/>
                      </a:lnTo>
                      <a:cubicBezTo>
                        <a:pt x="226505" y="220617"/>
                        <a:pt x="232024" y="224793"/>
                        <a:pt x="233360" y="230303"/>
                      </a:cubicBezTo>
                      <a:lnTo>
                        <a:pt x="341070" y="551555"/>
                      </a:lnTo>
                      <a:lnTo>
                        <a:pt x="348014" y="551555"/>
                      </a:lnTo>
                      <a:cubicBezTo>
                        <a:pt x="359052" y="551555"/>
                        <a:pt x="368755" y="555732"/>
                        <a:pt x="377033" y="563996"/>
                      </a:cubicBezTo>
                      <a:lnTo>
                        <a:pt x="396350" y="583280"/>
                      </a:lnTo>
                      <a:cubicBezTo>
                        <a:pt x="401869" y="588790"/>
                        <a:pt x="401869" y="597055"/>
                        <a:pt x="396350" y="602564"/>
                      </a:cubicBezTo>
                      <a:cubicBezTo>
                        <a:pt x="393590" y="605319"/>
                        <a:pt x="389407" y="606741"/>
                        <a:pt x="386647" y="606741"/>
                      </a:cubicBezTo>
                      <a:cubicBezTo>
                        <a:pt x="383888" y="606741"/>
                        <a:pt x="379793" y="605319"/>
                        <a:pt x="377033" y="602564"/>
                      </a:cubicBezTo>
                      <a:lnTo>
                        <a:pt x="357627" y="583280"/>
                      </a:lnTo>
                      <a:cubicBezTo>
                        <a:pt x="354868" y="580525"/>
                        <a:pt x="352108" y="579104"/>
                        <a:pt x="348014" y="579104"/>
                      </a:cubicBezTo>
                      <a:lnTo>
                        <a:pt x="331456" y="579104"/>
                      </a:lnTo>
                      <a:lnTo>
                        <a:pt x="66274" y="579104"/>
                      </a:lnTo>
                      <a:cubicBezTo>
                        <a:pt x="62091" y="579104"/>
                        <a:pt x="59331" y="580525"/>
                        <a:pt x="56572" y="583280"/>
                      </a:cubicBezTo>
                      <a:lnTo>
                        <a:pt x="37255" y="602564"/>
                      </a:lnTo>
                      <a:cubicBezTo>
                        <a:pt x="31736" y="608074"/>
                        <a:pt x="23457" y="608074"/>
                        <a:pt x="17938" y="602564"/>
                      </a:cubicBezTo>
                      <a:cubicBezTo>
                        <a:pt x="12419" y="597055"/>
                        <a:pt x="12419" y="588790"/>
                        <a:pt x="17938" y="583280"/>
                      </a:cubicBezTo>
                      <a:lnTo>
                        <a:pt x="37255" y="563996"/>
                      </a:lnTo>
                      <a:cubicBezTo>
                        <a:pt x="44198" y="555732"/>
                        <a:pt x="55236" y="551555"/>
                        <a:pt x="66274" y="551555"/>
                      </a:cubicBezTo>
                      <a:lnTo>
                        <a:pt x="73129" y="551555"/>
                      </a:lnTo>
                      <a:lnTo>
                        <a:pt x="180928" y="230303"/>
                      </a:lnTo>
                      <a:cubicBezTo>
                        <a:pt x="182264" y="224793"/>
                        <a:pt x="187783" y="220617"/>
                        <a:pt x="193302" y="220617"/>
                      </a:cubicBezTo>
                      <a:lnTo>
                        <a:pt x="193302" y="191735"/>
                      </a:lnTo>
                      <a:cubicBezTo>
                        <a:pt x="169801" y="184804"/>
                        <a:pt x="151909" y="164098"/>
                        <a:pt x="151909" y="137971"/>
                      </a:cubicBezTo>
                      <a:cubicBezTo>
                        <a:pt x="151909" y="107579"/>
                        <a:pt x="176745" y="82785"/>
                        <a:pt x="207099" y="82785"/>
                      </a:cubicBezTo>
                      <a:close/>
                      <a:moveTo>
                        <a:pt x="114614" y="45531"/>
                      </a:moveTo>
                      <a:cubicBezTo>
                        <a:pt x="120128" y="40022"/>
                        <a:pt x="128398" y="41355"/>
                        <a:pt x="133912" y="46952"/>
                      </a:cubicBezTo>
                      <a:cubicBezTo>
                        <a:pt x="139425" y="52461"/>
                        <a:pt x="138091" y="60724"/>
                        <a:pt x="132578" y="66233"/>
                      </a:cubicBezTo>
                      <a:cubicBezTo>
                        <a:pt x="109101" y="85514"/>
                        <a:pt x="96651" y="110304"/>
                        <a:pt x="96651" y="137937"/>
                      </a:cubicBezTo>
                      <a:cubicBezTo>
                        <a:pt x="96651" y="165481"/>
                        <a:pt x="109101" y="190271"/>
                        <a:pt x="133912" y="209551"/>
                      </a:cubicBezTo>
                      <a:cubicBezTo>
                        <a:pt x="139425" y="213728"/>
                        <a:pt x="140848" y="223324"/>
                        <a:pt x="135334" y="228921"/>
                      </a:cubicBezTo>
                      <a:cubicBezTo>
                        <a:pt x="132578" y="233008"/>
                        <a:pt x="128398" y="234430"/>
                        <a:pt x="124218" y="234430"/>
                      </a:cubicBezTo>
                      <a:cubicBezTo>
                        <a:pt x="121462" y="234430"/>
                        <a:pt x="118705" y="234430"/>
                        <a:pt x="115948" y="231676"/>
                      </a:cubicBezTo>
                      <a:cubicBezTo>
                        <a:pt x="85624" y="206797"/>
                        <a:pt x="69083" y="173744"/>
                        <a:pt x="69083" y="137937"/>
                      </a:cubicBezTo>
                      <a:cubicBezTo>
                        <a:pt x="69083" y="102041"/>
                        <a:pt x="85624" y="68988"/>
                        <a:pt x="114614" y="45531"/>
                      </a:cubicBezTo>
                      <a:close/>
                      <a:moveTo>
                        <a:pt x="288046" y="40699"/>
                      </a:moveTo>
                      <a:cubicBezTo>
                        <a:pt x="291663" y="40344"/>
                        <a:pt x="295446" y="41366"/>
                        <a:pt x="298205" y="44120"/>
                      </a:cubicBezTo>
                      <a:cubicBezTo>
                        <a:pt x="328648" y="68997"/>
                        <a:pt x="345205" y="102048"/>
                        <a:pt x="345205" y="137942"/>
                      </a:cubicBezTo>
                      <a:cubicBezTo>
                        <a:pt x="345205" y="173747"/>
                        <a:pt x="328648" y="206799"/>
                        <a:pt x="299629" y="231676"/>
                      </a:cubicBezTo>
                      <a:cubicBezTo>
                        <a:pt x="298205" y="233008"/>
                        <a:pt x="294110" y="234430"/>
                        <a:pt x="291351" y="234430"/>
                      </a:cubicBezTo>
                      <a:cubicBezTo>
                        <a:pt x="287167" y="234430"/>
                        <a:pt x="283073" y="231676"/>
                        <a:pt x="280313" y="228921"/>
                      </a:cubicBezTo>
                      <a:cubicBezTo>
                        <a:pt x="274794" y="223324"/>
                        <a:pt x="276129" y="215061"/>
                        <a:pt x="281648" y="209553"/>
                      </a:cubicBezTo>
                      <a:cubicBezTo>
                        <a:pt x="305148" y="190273"/>
                        <a:pt x="317610" y="165485"/>
                        <a:pt x="317610" y="137942"/>
                      </a:cubicBezTo>
                      <a:cubicBezTo>
                        <a:pt x="317610" y="110311"/>
                        <a:pt x="305148" y="85522"/>
                        <a:pt x="280313" y="64821"/>
                      </a:cubicBezTo>
                      <a:cubicBezTo>
                        <a:pt x="274794" y="60734"/>
                        <a:pt x="273370" y="51050"/>
                        <a:pt x="278889" y="45541"/>
                      </a:cubicBezTo>
                      <a:cubicBezTo>
                        <a:pt x="280981" y="42787"/>
                        <a:pt x="284430" y="41055"/>
                        <a:pt x="288046" y="40699"/>
                      </a:cubicBezTo>
                      <a:close/>
                      <a:moveTo>
                        <a:pt x="335550" y="4199"/>
                      </a:moveTo>
                      <a:cubicBezTo>
                        <a:pt x="341066" y="-1400"/>
                        <a:pt x="349341" y="-1400"/>
                        <a:pt x="354857" y="4199"/>
                      </a:cubicBezTo>
                      <a:cubicBezTo>
                        <a:pt x="393559" y="40013"/>
                        <a:pt x="414289" y="86846"/>
                        <a:pt x="414289" y="137946"/>
                      </a:cubicBezTo>
                      <a:cubicBezTo>
                        <a:pt x="414289" y="187535"/>
                        <a:pt x="393559" y="235790"/>
                        <a:pt x="354857" y="271604"/>
                      </a:cubicBezTo>
                      <a:cubicBezTo>
                        <a:pt x="352099" y="274448"/>
                        <a:pt x="348006" y="275781"/>
                        <a:pt x="345248" y="275781"/>
                      </a:cubicBezTo>
                      <a:cubicBezTo>
                        <a:pt x="342490" y="275781"/>
                        <a:pt x="338308" y="274448"/>
                        <a:pt x="335550" y="271604"/>
                      </a:cubicBezTo>
                      <a:cubicBezTo>
                        <a:pt x="330034" y="266094"/>
                        <a:pt x="330034" y="257830"/>
                        <a:pt x="335550" y="252320"/>
                      </a:cubicBezTo>
                      <a:cubicBezTo>
                        <a:pt x="368736" y="222016"/>
                        <a:pt x="386619" y="180603"/>
                        <a:pt x="386619" y="137946"/>
                      </a:cubicBezTo>
                      <a:cubicBezTo>
                        <a:pt x="386619" y="95200"/>
                        <a:pt x="368736" y="53787"/>
                        <a:pt x="335550" y="23483"/>
                      </a:cubicBezTo>
                      <a:cubicBezTo>
                        <a:pt x="330034" y="17973"/>
                        <a:pt x="330034" y="9709"/>
                        <a:pt x="335550" y="4199"/>
                      </a:cubicBezTo>
                      <a:close/>
                      <a:moveTo>
                        <a:pt x="59356" y="4199"/>
                      </a:moveTo>
                      <a:cubicBezTo>
                        <a:pt x="64873" y="-1400"/>
                        <a:pt x="73149" y="-1400"/>
                        <a:pt x="78667" y="4199"/>
                      </a:cubicBezTo>
                      <a:cubicBezTo>
                        <a:pt x="84184" y="9709"/>
                        <a:pt x="84184" y="17973"/>
                        <a:pt x="78667" y="23483"/>
                      </a:cubicBezTo>
                      <a:cubicBezTo>
                        <a:pt x="45563" y="53787"/>
                        <a:pt x="27587" y="95200"/>
                        <a:pt x="27587" y="137946"/>
                      </a:cubicBezTo>
                      <a:cubicBezTo>
                        <a:pt x="27587" y="180603"/>
                        <a:pt x="45563" y="222016"/>
                        <a:pt x="78667" y="252320"/>
                      </a:cubicBezTo>
                      <a:cubicBezTo>
                        <a:pt x="84184" y="257830"/>
                        <a:pt x="84184" y="266094"/>
                        <a:pt x="78667" y="271604"/>
                      </a:cubicBezTo>
                      <a:cubicBezTo>
                        <a:pt x="75908" y="274448"/>
                        <a:pt x="73149" y="275781"/>
                        <a:pt x="69056" y="275781"/>
                      </a:cubicBezTo>
                      <a:cubicBezTo>
                        <a:pt x="66297" y="275781"/>
                        <a:pt x="62115" y="274448"/>
                        <a:pt x="59356" y="271604"/>
                      </a:cubicBezTo>
                      <a:cubicBezTo>
                        <a:pt x="20735" y="235790"/>
                        <a:pt x="0" y="188956"/>
                        <a:pt x="0" y="137946"/>
                      </a:cubicBezTo>
                      <a:cubicBezTo>
                        <a:pt x="0" y="86846"/>
                        <a:pt x="20735" y="40013"/>
                        <a:pt x="59356" y="4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31" name="half-battery-level-interface-symbol_49942"/>
                <p:cNvSpPr>
                  <a:spLocks noChangeAspect="1"/>
                </p:cNvSpPr>
                <p:nvPr/>
              </p:nvSpPr>
              <p:spPr bwMode="auto">
                <a:xfrm>
                  <a:off x="2461668" y="3860669"/>
                  <a:ext cx="262695" cy="469309"/>
                </a:xfrm>
                <a:custGeom>
                  <a:avLst/>
                  <a:gdLst>
                    <a:gd name="T0" fmla="*/ 0 w 3610"/>
                    <a:gd name="T1" fmla="*/ 619 h 6460"/>
                    <a:gd name="T2" fmla="*/ 0 w 3610"/>
                    <a:gd name="T3" fmla="*/ 655 h 6460"/>
                    <a:gd name="T4" fmla="*/ 0 w 3610"/>
                    <a:gd name="T5" fmla="*/ 6425 h 6460"/>
                    <a:gd name="T6" fmla="*/ 0 w 3610"/>
                    <a:gd name="T7" fmla="*/ 6460 h 6460"/>
                    <a:gd name="T8" fmla="*/ 36 w 3610"/>
                    <a:gd name="T9" fmla="*/ 6460 h 6460"/>
                    <a:gd name="T10" fmla="*/ 3574 w 3610"/>
                    <a:gd name="T11" fmla="*/ 6460 h 6460"/>
                    <a:gd name="T12" fmla="*/ 3610 w 3610"/>
                    <a:gd name="T13" fmla="*/ 6460 h 6460"/>
                    <a:gd name="T14" fmla="*/ 3610 w 3610"/>
                    <a:gd name="T15" fmla="*/ 6425 h 6460"/>
                    <a:gd name="T16" fmla="*/ 3610 w 3610"/>
                    <a:gd name="T17" fmla="*/ 655 h 6460"/>
                    <a:gd name="T18" fmla="*/ 3610 w 3610"/>
                    <a:gd name="T19" fmla="*/ 619 h 6460"/>
                    <a:gd name="T20" fmla="*/ 3574 w 3610"/>
                    <a:gd name="T21" fmla="*/ 619 h 6460"/>
                    <a:gd name="T22" fmla="*/ 2722 w 3610"/>
                    <a:gd name="T23" fmla="*/ 619 h 6460"/>
                    <a:gd name="T24" fmla="*/ 2722 w 3610"/>
                    <a:gd name="T25" fmla="*/ 35 h 6460"/>
                    <a:gd name="T26" fmla="*/ 2722 w 3610"/>
                    <a:gd name="T27" fmla="*/ 0 h 6460"/>
                    <a:gd name="T28" fmla="*/ 2686 w 3610"/>
                    <a:gd name="T29" fmla="*/ 0 h 6460"/>
                    <a:gd name="T30" fmla="*/ 924 w 3610"/>
                    <a:gd name="T31" fmla="*/ 0 h 6460"/>
                    <a:gd name="T32" fmla="*/ 888 w 3610"/>
                    <a:gd name="T33" fmla="*/ 0 h 6460"/>
                    <a:gd name="T34" fmla="*/ 888 w 3610"/>
                    <a:gd name="T35" fmla="*/ 35 h 6460"/>
                    <a:gd name="T36" fmla="*/ 888 w 3610"/>
                    <a:gd name="T37" fmla="*/ 619 h 6460"/>
                    <a:gd name="T38" fmla="*/ 36 w 3610"/>
                    <a:gd name="T39" fmla="*/ 619 h 6460"/>
                    <a:gd name="T40" fmla="*/ 0 w 3610"/>
                    <a:gd name="T41" fmla="*/ 619 h 6460"/>
                    <a:gd name="T42" fmla="*/ 3081 w 3610"/>
                    <a:gd name="T43" fmla="*/ 2866 h 6460"/>
                    <a:gd name="T44" fmla="*/ 3081 w 3610"/>
                    <a:gd name="T45" fmla="*/ 4204 h 6460"/>
                    <a:gd name="T46" fmla="*/ 530 w 3610"/>
                    <a:gd name="T47" fmla="*/ 4204 h 6460"/>
                    <a:gd name="T48" fmla="*/ 530 w 3610"/>
                    <a:gd name="T49" fmla="*/ 2866 h 6460"/>
                    <a:gd name="T50" fmla="*/ 3081 w 3610"/>
                    <a:gd name="T51" fmla="*/ 2866 h 6460"/>
                    <a:gd name="T52" fmla="*/ 3081 w 3610"/>
                    <a:gd name="T53" fmla="*/ 4567 h 6460"/>
                    <a:gd name="T54" fmla="*/ 3081 w 3610"/>
                    <a:gd name="T55" fmla="*/ 5905 h 6460"/>
                    <a:gd name="T56" fmla="*/ 530 w 3610"/>
                    <a:gd name="T57" fmla="*/ 5905 h 6460"/>
                    <a:gd name="T58" fmla="*/ 530 w 3610"/>
                    <a:gd name="T59" fmla="*/ 4567 h 6460"/>
                    <a:gd name="T60" fmla="*/ 3081 w 3610"/>
                    <a:gd name="T61" fmla="*/ 4567 h 64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610" h="6460">
                      <a:moveTo>
                        <a:pt x="0" y="619"/>
                      </a:moveTo>
                      <a:lnTo>
                        <a:pt x="0" y="655"/>
                      </a:lnTo>
                      <a:lnTo>
                        <a:pt x="0" y="6425"/>
                      </a:lnTo>
                      <a:lnTo>
                        <a:pt x="0" y="6460"/>
                      </a:lnTo>
                      <a:lnTo>
                        <a:pt x="36" y="6460"/>
                      </a:lnTo>
                      <a:lnTo>
                        <a:pt x="3574" y="6460"/>
                      </a:lnTo>
                      <a:lnTo>
                        <a:pt x="3610" y="6460"/>
                      </a:lnTo>
                      <a:lnTo>
                        <a:pt x="3610" y="6425"/>
                      </a:lnTo>
                      <a:lnTo>
                        <a:pt x="3610" y="655"/>
                      </a:lnTo>
                      <a:lnTo>
                        <a:pt x="3610" y="619"/>
                      </a:lnTo>
                      <a:lnTo>
                        <a:pt x="3574" y="619"/>
                      </a:lnTo>
                      <a:lnTo>
                        <a:pt x="2722" y="619"/>
                      </a:lnTo>
                      <a:lnTo>
                        <a:pt x="2722" y="35"/>
                      </a:lnTo>
                      <a:lnTo>
                        <a:pt x="2722" y="0"/>
                      </a:lnTo>
                      <a:lnTo>
                        <a:pt x="2686" y="0"/>
                      </a:lnTo>
                      <a:lnTo>
                        <a:pt x="924" y="0"/>
                      </a:lnTo>
                      <a:lnTo>
                        <a:pt x="888" y="0"/>
                      </a:lnTo>
                      <a:lnTo>
                        <a:pt x="888" y="35"/>
                      </a:lnTo>
                      <a:lnTo>
                        <a:pt x="888" y="619"/>
                      </a:lnTo>
                      <a:lnTo>
                        <a:pt x="36" y="619"/>
                      </a:lnTo>
                      <a:lnTo>
                        <a:pt x="0" y="619"/>
                      </a:lnTo>
                      <a:close/>
                      <a:moveTo>
                        <a:pt x="3081" y="2866"/>
                      </a:moveTo>
                      <a:lnTo>
                        <a:pt x="3081" y="4204"/>
                      </a:lnTo>
                      <a:lnTo>
                        <a:pt x="530" y="4204"/>
                      </a:lnTo>
                      <a:lnTo>
                        <a:pt x="530" y="2866"/>
                      </a:lnTo>
                      <a:lnTo>
                        <a:pt x="3081" y="2866"/>
                      </a:lnTo>
                      <a:close/>
                      <a:moveTo>
                        <a:pt x="3081" y="4567"/>
                      </a:moveTo>
                      <a:lnTo>
                        <a:pt x="3081" y="5905"/>
                      </a:lnTo>
                      <a:lnTo>
                        <a:pt x="530" y="5905"/>
                      </a:lnTo>
                      <a:lnTo>
                        <a:pt x="530" y="4567"/>
                      </a:lnTo>
                      <a:lnTo>
                        <a:pt x="3081" y="456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32" name="voice-recording_74833"/>
                <p:cNvSpPr>
                  <a:spLocks noChangeAspect="1"/>
                </p:cNvSpPr>
                <p:nvPr/>
              </p:nvSpPr>
              <p:spPr bwMode="auto">
                <a:xfrm>
                  <a:off x="1204123" y="4428253"/>
                  <a:ext cx="297682" cy="548419"/>
                </a:xfrm>
                <a:custGeom>
                  <a:avLst/>
                  <a:gdLst>
                    <a:gd name="connsiteX0" fmla="*/ 29036 w 329329"/>
                    <a:gd name="connsiteY0" fmla="*/ 159125 h 606722"/>
                    <a:gd name="connsiteX1" fmla="*/ 58071 w 329329"/>
                    <a:gd name="connsiteY1" fmla="*/ 188252 h 606722"/>
                    <a:gd name="connsiteX2" fmla="*/ 53297 w 329329"/>
                    <a:gd name="connsiteY2" fmla="*/ 204233 h 606722"/>
                    <a:gd name="connsiteX3" fmla="*/ 53297 w 329329"/>
                    <a:gd name="connsiteY3" fmla="*/ 286715 h 606722"/>
                    <a:gd name="connsiteX4" fmla="*/ 164665 w 329329"/>
                    <a:gd name="connsiteY4" fmla="*/ 397938 h 606722"/>
                    <a:gd name="connsiteX5" fmla="*/ 276032 w 329329"/>
                    <a:gd name="connsiteY5" fmla="*/ 286715 h 606722"/>
                    <a:gd name="connsiteX6" fmla="*/ 276032 w 329329"/>
                    <a:gd name="connsiteY6" fmla="*/ 204233 h 606722"/>
                    <a:gd name="connsiteX7" fmla="*/ 271129 w 329329"/>
                    <a:gd name="connsiteY7" fmla="*/ 188252 h 606722"/>
                    <a:gd name="connsiteX8" fmla="*/ 300293 w 329329"/>
                    <a:gd name="connsiteY8" fmla="*/ 159125 h 606722"/>
                    <a:gd name="connsiteX9" fmla="*/ 329329 w 329329"/>
                    <a:gd name="connsiteY9" fmla="*/ 188252 h 606722"/>
                    <a:gd name="connsiteX10" fmla="*/ 324425 w 329329"/>
                    <a:gd name="connsiteY10" fmla="*/ 204233 h 606722"/>
                    <a:gd name="connsiteX11" fmla="*/ 324425 w 329329"/>
                    <a:gd name="connsiteY11" fmla="*/ 286715 h 606722"/>
                    <a:gd name="connsiteX12" fmla="*/ 188796 w 329329"/>
                    <a:gd name="connsiteY12" fmla="*/ 444463 h 606722"/>
                    <a:gd name="connsiteX13" fmla="*/ 188796 w 329329"/>
                    <a:gd name="connsiteY13" fmla="*/ 558264 h 606722"/>
                    <a:gd name="connsiteX14" fmla="*/ 243125 w 329329"/>
                    <a:gd name="connsiteY14" fmla="*/ 558264 h 606722"/>
                    <a:gd name="connsiteX15" fmla="*/ 243125 w 329329"/>
                    <a:gd name="connsiteY15" fmla="*/ 606722 h 606722"/>
                    <a:gd name="connsiteX16" fmla="*/ 86204 w 329329"/>
                    <a:gd name="connsiteY16" fmla="*/ 606722 h 606722"/>
                    <a:gd name="connsiteX17" fmla="*/ 86204 w 329329"/>
                    <a:gd name="connsiteY17" fmla="*/ 558264 h 606722"/>
                    <a:gd name="connsiteX18" fmla="*/ 140404 w 329329"/>
                    <a:gd name="connsiteY18" fmla="*/ 558264 h 606722"/>
                    <a:gd name="connsiteX19" fmla="*/ 140404 w 329329"/>
                    <a:gd name="connsiteY19" fmla="*/ 444463 h 606722"/>
                    <a:gd name="connsiteX20" fmla="*/ 4775 w 329329"/>
                    <a:gd name="connsiteY20" fmla="*/ 286715 h 606722"/>
                    <a:gd name="connsiteX21" fmla="*/ 4775 w 329329"/>
                    <a:gd name="connsiteY21" fmla="*/ 204233 h 606722"/>
                    <a:gd name="connsiteX22" fmla="*/ 0 w 329329"/>
                    <a:gd name="connsiteY22" fmla="*/ 188252 h 606722"/>
                    <a:gd name="connsiteX23" fmla="*/ 29036 w 329329"/>
                    <a:gd name="connsiteY23" fmla="*/ 159125 h 606722"/>
                    <a:gd name="connsiteX24" fmla="*/ 164659 w 329329"/>
                    <a:gd name="connsiteY24" fmla="*/ 0 h 606722"/>
                    <a:gd name="connsiteX25" fmla="*/ 253683 w 329329"/>
                    <a:gd name="connsiteY25" fmla="*/ 88929 h 606722"/>
                    <a:gd name="connsiteX26" fmla="*/ 253683 w 329329"/>
                    <a:gd name="connsiteY26" fmla="*/ 280705 h 606722"/>
                    <a:gd name="connsiteX27" fmla="*/ 164659 w 329329"/>
                    <a:gd name="connsiteY27" fmla="*/ 369763 h 606722"/>
                    <a:gd name="connsiteX28" fmla="*/ 75505 w 329329"/>
                    <a:gd name="connsiteY28" fmla="*/ 280705 h 606722"/>
                    <a:gd name="connsiteX29" fmla="*/ 75505 w 329329"/>
                    <a:gd name="connsiteY29" fmla="*/ 88929 h 606722"/>
                    <a:gd name="connsiteX30" fmla="*/ 164659 w 329329"/>
                    <a:gd name="connsiteY30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329329" h="606722">
                      <a:moveTo>
                        <a:pt x="29036" y="159125"/>
                      </a:moveTo>
                      <a:cubicBezTo>
                        <a:pt x="45038" y="159125"/>
                        <a:pt x="58071" y="172271"/>
                        <a:pt x="58071" y="188252"/>
                      </a:cubicBezTo>
                      <a:cubicBezTo>
                        <a:pt x="58071" y="194180"/>
                        <a:pt x="56265" y="199593"/>
                        <a:pt x="53297" y="204233"/>
                      </a:cubicBezTo>
                      <a:lnTo>
                        <a:pt x="53297" y="286715"/>
                      </a:lnTo>
                      <a:cubicBezTo>
                        <a:pt x="53297" y="348062"/>
                        <a:pt x="103238" y="397938"/>
                        <a:pt x="164665" y="397938"/>
                      </a:cubicBezTo>
                      <a:cubicBezTo>
                        <a:pt x="226091" y="397938"/>
                        <a:pt x="276032" y="348062"/>
                        <a:pt x="276032" y="286715"/>
                      </a:cubicBezTo>
                      <a:lnTo>
                        <a:pt x="276032" y="204233"/>
                      </a:lnTo>
                      <a:cubicBezTo>
                        <a:pt x="272935" y="199593"/>
                        <a:pt x="271129" y="194180"/>
                        <a:pt x="271129" y="188252"/>
                      </a:cubicBezTo>
                      <a:cubicBezTo>
                        <a:pt x="271129" y="172271"/>
                        <a:pt x="284162" y="159125"/>
                        <a:pt x="300293" y="159125"/>
                      </a:cubicBezTo>
                      <a:cubicBezTo>
                        <a:pt x="316295" y="159125"/>
                        <a:pt x="329329" y="172271"/>
                        <a:pt x="329329" y="188252"/>
                      </a:cubicBezTo>
                      <a:cubicBezTo>
                        <a:pt x="329329" y="194180"/>
                        <a:pt x="327522" y="199593"/>
                        <a:pt x="324425" y="204233"/>
                      </a:cubicBezTo>
                      <a:lnTo>
                        <a:pt x="324425" y="286715"/>
                      </a:lnTo>
                      <a:cubicBezTo>
                        <a:pt x="324425" y="366491"/>
                        <a:pt x="265580" y="432864"/>
                        <a:pt x="188796" y="444463"/>
                      </a:cubicBezTo>
                      <a:lnTo>
                        <a:pt x="188796" y="558264"/>
                      </a:lnTo>
                      <a:lnTo>
                        <a:pt x="243125" y="558264"/>
                      </a:lnTo>
                      <a:lnTo>
                        <a:pt x="243125" y="606722"/>
                      </a:lnTo>
                      <a:lnTo>
                        <a:pt x="86204" y="606722"/>
                      </a:lnTo>
                      <a:lnTo>
                        <a:pt x="86204" y="558264"/>
                      </a:lnTo>
                      <a:lnTo>
                        <a:pt x="140404" y="558264"/>
                      </a:lnTo>
                      <a:lnTo>
                        <a:pt x="140404" y="444463"/>
                      </a:lnTo>
                      <a:cubicBezTo>
                        <a:pt x="63749" y="432864"/>
                        <a:pt x="4775" y="366491"/>
                        <a:pt x="4775" y="286715"/>
                      </a:cubicBezTo>
                      <a:lnTo>
                        <a:pt x="4775" y="204233"/>
                      </a:lnTo>
                      <a:cubicBezTo>
                        <a:pt x="1807" y="199593"/>
                        <a:pt x="0" y="194180"/>
                        <a:pt x="0" y="188252"/>
                      </a:cubicBezTo>
                      <a:cubicBezTo>
                        <a:pt x="0" y="172271"/>
                        <a:pt x="13034" y="159125"/>
                        <a:pt x="29036" y="159125"/>
                      </a:cubicBezTo>
                      <a:close/>
                      <a:moveTo>
                        <a:pt x="164659" y="0"/>
                      </a:moveTo>
                      <a:cubicBezTo>
                        <a:pt x="213816" y="0"/>
                        <a:pt x="253683" y="39825"/>
                        <a:pt x="253683" y="88929"/>
                      </a:cubicBezTo>
                      <a:lnTo>
                        <a:pt x="253683" y="280705"/>
                      </a:lnTo>
                      <a:cubicBezTo>
                        <a:pt x="253683" y="329938"/>
                        <a:pt x="213816" y="369763"/>
                        <a:pt x="164659" y="369763"/>
                      </a:cubicBezTo>
                      <a:cubicBezTo>
                        <a:pt x="115372" y="369763"/>
                        <a:pt x="75505" y="329938"/>
                        <a:pt x="75505" y="280705"/>
                      </a:cubicBezTo>
                      <a:lnTo>
                        <a:pt x="75505" y="88929"/>
                      </a:lnTo>
                      <a:cubicBezTo>
                        <a:pt x="75505" y="39825"/>
                        <a:pt x="115372" y="0"/>
                        <a:pt x="16465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33" name="windy_182262"/>
                <p:cNvSpPr>
                  <a:spLocks noChangeAspect="1"/>
                </p:cNvSpPr>
                <p:nvPr/>
              </p:nvSpPr>
              <p:spPr bwMode="auto">
                <a:xfrm>
                  <a:off x="4046199" y="2156270"/>
                  <a:ext cx="1693249" cy="1409891"/>
                </a:xfrm>
                <a:custGeom>
                  <a:avLst/>
                  <a:gdLst>
                    <a:gd name="connsiteX0" fmla="*/ 192065 w 607215"/>
                    <a:gd name="connsiteY0" fmla="*/ 424663 h 505601"/>
                    <a:gd name="connsiteX1" fmla="*/ 445203 w 607215"/>
                    <a:gd name="connsiteY1" fmla="*/ 424663 h 505601"/>
                    <a:gd name="connsiteX2" fmla="*/ 485702 w 607215"/>
                    <a:gd name="connsiteY2" fmla="*/ 465176 h 505601"/>
                    <a:gd name="connsiteX3" fmla="*/ 445203 w 607215"/>
                    <a:gd name="connsiteY3" fmla="*/ 505601 h 505601"/>
                    <a:gd name="connsiteX4" fmla="*/ 416543 w 607215"/>
                    <a:gd name="connsiteY4" fmla="*/ 493696 h 505601"/>
                    <a:gd name="connsiteX5" fmla="*/ 416543 w 607215"/>
                    <a:gd name="connsiteY5" fmla="*/ 479392 h 505601"/>
                    <a:gd name="connsiteX6" fmla="*/ 430873 w 607215"/>
                    <a:gd name="connsiteY6" fmla="*/ 479392 h 505601"/>
                    <a:gd name="connsiteX7" fmla="*/ 445203 w 607215"/>
                    <a:gd name="connsiteY7" fmla="*/ 485344 h 505601"/>
                    <a:gd name="connsiteX8" fmla="*/ 465497 w 607215"/>
                    <a:gd name="connsiteY8" fmla="*/ 465176 h 505601"/>
                    <a:gd name="connsiteX9" fmla="*/ 445203 w 607215"/>
                    <a:gd name="connsiteY9" fmla="*/ 444920 h 505601"/>
                    <a:gd name="connsiteX10" fmla="*/ 192065 w 607215"/>
                    <a:gd name="connsiteY10" fmla="*/ 444920 h 505601"/>
                    <a:gd name="connsiteX11" fmla="*/ 181918 w 607215"/>
                    <a:gd name="connsiteY11" fmla="*/ 434791 h 505601"/>
                    <a:gd name="connsiteX12" fmla="*/ 192065 w 607215"/>
                    <a:gd name="connsiteY12" fmla="*/ 424663 h 505601"/>
                    <a:gd name="connsiteX13" fmla="*/ 495849 w 607215"/>
                    <a:gd name="connsiteY13" fmla="*/ 384229 h 505601"/>
                    <a:gd name="connsiteX14" fmla="*/ 546503 w 607215"/>
                    <a:gd name="connsiteY14" fmla="*/ 384229 h 505601"/>
                    <a:gd name="connsiteX15" fmla="*/ 607215 w 607215"/>
                    <a:gd name="connsiteY15" fmla="*/ 444915 h 505601"/>
                    <a:gd name="connsiteX16" fmla="*/ 546503 w 607215"/>
                    <a:gd name="connsiteY16" fmla="*/ 505601 h 505601"/>
                    <a:gd name="connsiteX17" fmla="*/ 503060 w 607215"/>
                    <a:gd name="connsiteY17" fmla="*/ 487386 h 505601"/>
                    <a:gd name="connsiteX18" fmla="*/ 503238 w 607215"/>
                    <a:gd name="connsiteY18" fmla="*/ 473081 h 505601"/>
                    <a:gd name="connsiteX19" fmla="*/ 517571 w 607215"/>
                    <a:gd name="connsiteY19" fmla="*/ 473259 h 505601"/>
                    <a:gd name="connsiteX20" fmla="*/ 546503 w 607215"/>
                    <a:gd name="connsiteY20" fmla="*/ 485343 h 505601"/>
                    <a:gd name="connsiteX21" fmla="*/ 587007 w 607215"/>
                    <a:gd name="connsiteY21" fmla="*/ 444915 h 505601"/>
                    <a:gd name="connsiteX22" fmla="*/ 546503 w 607215"/>
                    <a:gd name="connsiteY22" fmla="*/ 404487 h 505601"/>
                    <a:gd name="connsiteX23" fmla="*/ 495849 w 607215"/>
                    <a:gd name="connsiteY23" fmla="*/ 404487 h 505601"/>
                    <a:gd name="connsiteX24" fmla="*/ 485701 w 607215"/>
                    <a:gd name="connsiteY24" fmla="*/ 394358 h 505601"/>
                    <a:gd name="connsiteX25" fmla="*/ 495849 w 607215"/>
                    <a:gd name="connsiteY25" fmla="*/ 384229 h 505601"/>
                    <a:gd name="connsiteX26" fmla="*/ 414850 w 607215"/>
                    <a:gd name="connsiteY26" fmla="*/ 262927 h 505601"/>
                    <a:gd name="connsiteX27" fmla="*/ 485701 w 607215"/>
                    <a:gd name="connsiteY27" fmla="*/ 333660 h 505601"/>
                    <a:gd name="connsiteX28" fmla="*/ 414850 w 607215"/>
                    <a:gd name="connsiteY28" fmla="*/ 404481 h 505601"/>
                    <a:gd name="connsiteX29" fmla="*/ 151471 w 607215"/>
                    <a:gd name="connsiteY29" fmla="*/ 404481 h 505601"/>
                    <a:gd name="connsiteX30" fmla="*/ 141413 w 607215"/>
                    <a:gd name="connsiteY30" fmla="*/ 394351 h 505601"/>
                    <a:gd name="connsiteX31" fmla="*/ 151471 w 607215"/>
                    <a:gd name="connsiteY31" fmla="*/ 384221 h 505601"/>
                    <a:gd name="connsiteX32" fmla="*/ 414850 w 607215"/>
                    <a:gd name="connsiteY32" fmla="*/ 384221 h 505601"/>
                    <a:gd name="connsiteX33" fmla="*/ 465496 w 607215"/>
                    <a:gd name="connsiteY33" fmla="*/ 333660 h 505601"/>
                    <a:gd name="connsiteX34" fmla="*/ 414850 w 607215"/>
                    <a:gd name="connsiteY34" fmla="*/ 283187 h 505601"/>
                    <a:gd name="connsiteX35" fmla="*/ 364203 w 607215"/>
                    <a:gd name="connsiteY35" fmla="*/ 333660 h 505601"/>
                    <a:gd name="connsiteX36" fmla="*/ 354056 w 607215"/>
                    <a:gd name="connsiteY36" fmla="*/ 343790 h 505601"/>
                    <a:gd name="connsiteX37" fmla="*/ 343909 w 607215"/>
                    <a:gd name="connsiteY37" fmla="*/ 333660 h 505601"/>
                    <a:gd name="connsiteX38" fmla="*/ 414850 w 607215"/>
                    <a:gd name="connsiteY38" fmla="*/ 262927 h 505601"/>
                    <a:gd name="connsiteX39" fmla="*/ 81011 w 607215"/>
                    <a:gd name="connsiteY39" fmla="*/ 242745 h 505601"/>
                    <a:gd name="connsiteX40" fmla="*/ 91160 w 607215"/>
                    <a:gd name="connsiteY40" fmla="*/ 252787 h 505601"/>
                    <a:gd name="connsiteX41" fmla="*/ 81011 w 607215"/>
                    <a:gd name="connsiteY41" fmla="*/ 262918 h 505601"/>
                    <a:gd name="connsiteX42" fmla="*/ 20297 w 607215"/>
                    <a:gd name="connsiteY42" fmla="*/ 323613 h 505601"/>
                    <a:gd name="connsiteX43" fmla="*/ 81011 w 607215"/>
                    <a:gd name="connsiteY43" fmla="*/ 384220 h 505601"/>
                    <a:gd name="connsiteX44" fmla="*/ 111012 w 607215"/>
                    <a:gd name="connsiteY44" fmla="*/ 384220 h 505601"/>
                    <a:gd name="connsiteX45" fmla="*/ 121161 w 607215"/>
                    <a:gd name="connsiteY45" fmla="*/ 394350 h 505601"/>
                    <a:gd name="connsiteX46" fmla="*/ 111012 w 607215"/>
                    <a:gd name="connsiteY46" fmla="*/ 404481 h 505601"/>
                    <a:gd name="connsiteX47" fmla="*/ 81011 w 607215"/>
                    <a:gd name="connsiteY47" fmla="*/ 404481 h 505601"/>
                    <a:gd name="connsiteX48" fmla="*/ 0 w 607215"/>
                    <a:gd name="connsiteY48" fmla="*/ 323613 h 505601"/>
                    <a:gd name="connsiteX49" fmla="*/ 81011 w 607215"/>
                    <a:gd name="connsiteY49" fmla="*/ 242745 h 505601"/>
                    <a:gd name="connsiteX50" fmla="*/ 555770 w 607215"/>
                    <a:gd name="connsiteY50" fmla="*/ 183988 h 505601"/>
                    <a:gd name="connsiteX51" fmla="*/ 607215 w 607215"/>
                    <a:gd name="connsiteY51" fmla="*/ 283168 h 505601"/>
                    <a:gd name="connsiteX52" fmla="*/ 574105 w 607215"/>
                    <a:gd name="connsiteY52" fmla="*/ 366352 h 505601"/>
                    <a:gd name="connsiteX53" fmla="*/ 566807 w 607215"/>
                    <a:gd name="connsiteY53" fmla="*/ 369551 h 505601"/>
                    <a:gd name="connsiteX54" fmla="*/ 559864 w 607215"/>
                    <a:gd name="connsiteY54" fmla="*/ 366796 h 505601"/>
                    <a:gd name="connsiteX55" fmla="*/ 559419 w 607215"/>
                    <a:gd name="connsiteY55" fmla="*/ 352488 h 505601"/>
                    <a:gd name="connsiteX56" fmla="*/ 587011 w 607215"/>
                    <a:gd name="connsiteY56" fmla="*/ 283168 h 505601"/>
                    <a:gd name="connsiteX57" fmla="*/ 544110 w 607215"/>
                    <a:gd name="connsiteY57" fmla="*/ 200518 h 505601"/>
                    <a:gd name="connsiteX58" fmla="*/ 541707 w 607215"/>
                    <a:gd name="connsiteY58" fmla="*/ 186388 h 505601"/>
                    <a:gd name="connsiteX59" fmla="*/ 555770 w 607215"/>
                    <a:gd name="connsiteY59" fmla="*/ 183988 h 505601"/>
                    <a:gd name="connsiteX60" fmla="*/ 115687 w 607215"/>
                    <a:gd name="connsiteY60" fmla="*/ 135864 h 505601"/>
                    <a:gd name="connsiteX61" fmla="*/ 129831 w 607215"/>
                    <a:gd name="connsiteY61" fmla="*/ 138354 h 505601"/>
                    <a:gd name="connsiteX62" fmla="*/ 127252 w 607215"/>
                    <a:gd name="connsiteY62" fmla="*/ 152403 h 505601"/>
                    <a:gd name="connsiteX63" fmla="*/ 103767 w 607215"/>
                    <a:gd name="connsiteY63" fmla="*/ 184859 h 505601"/>
                    <a:gd name="connsiteX64" fmla="*/ 94071 w 607215"/>
                    <a:gd name="connsiteY64" fmla="*/ 192150 h 505601"/>
                    <a:gd name="connsiteX65" fmla="*/ 91224 w 607215"/>
                    <a:gd name="connsiteY65" fmla="*/ 191705 h 505601"/>
                    <a:gd name="connsiteX66" fmla="*/ 84374 w 607215"/>
                    <a:gd name="connsiteY66" fmla="*/ 179079 h 505601"/>
                    <a:gd name="connsiteX67" fmla="*/ 115687 w 607215"/>
                    <a:gd name="connsiteY67" fmla="*/ 135864 h 505601"/>
                    <a:gd name="connsiteX68" fmla="*/ 452427 w 607215"/>
                    <a:gd name="connsiteY68" fmla="*/ 92639 h 505601"/>
                    <a:gd name="connsiteX69" fmla="*/ 466483 w 607215"/>
                    <a:gd name="connsiteY69" fmla="*/ 95660 h 505601"/>
                    <a:gd name="connsiteX70" fmla="*/ 486054 w 607215"/>
                    <a:gd name="connsiteY70" fmla="*/ 161768 h 505601"/>
                    <a:gd name="connsiteX71" fmla="*/ 476002 w 607215"/>
                    <a:gd name="connsiteY71" fmla="*/ 171897 h 505601"/>
                    <a:gd name="connsiteX72" fmla="*/ 465860 w 607215"/>
                    <a:gd name="connsiteY72" fmla="*/ 161768 h 505601"/>
                    <a:gd name="connsiteX73" fmla="*/ 449492 w 607215"/>
                    <a:gd name="connsiteY73" fmla="*/ 106678 h 505601"/>
                    <a:gd name="connsiteX74" fmla="*/ 452427 w 607215"/>
                    <a:gd name="connsiteY74" fmla="*/ 92639 h 505601"/>
                    <a:gd name="connsiteX75" fmla="*/ 161982 w 607215"/>
                    <a:gd name="connsiteY75" fmla="*/ 80868 h 505601"/>
                    <a:gd name="connsiteX76" fmla="*/ 249997 w 607215"/>
                    <a:gd name="connsiteY76" fmla="*/ 118459 h 505601"/>
                    <a:gd name="connsiteX77" fmla="*/ 249641 w 607215"/>
                    <a:gd name="connsiteY77" fmla="*/ 132767 h 505601"/>
                    <a:gd name="connsiteX78" fmla="*/ 235313 w 607215"/>
                    <a:gd name="connsiteY78" fmla="*/ 132411 h 505601"/>
                    <a:gd name="connsiteX79" fmla="*/ 161982 w 607215"/>
                    <a:gd name="connsiteY79" fmla="*/ 101130 h 505601"/>
                    <a:gd name="connsiteX80" fmla="*/ 60796 w 607215"/>
                    <a:gd name="connsiteY80" fmla="*/ 202172 h 505601"/>
                    <a:gd name="connsiteX81" fmla="*/ 62487 w 607215"/>
                    <a:gd name="connsiteY81" fmla="*/ 220657 h 505601"/>
                    <a:gd name="connsiteX82" fmla="*/ 54299 w 607215"/>
                    <a:gd name="connsiteY82" fmla="*/ 232476 h 505601"/>
                    <a:gd name="connsiteX83" fmla="*/ 52519 w 607215"/>
                    <a:gd name="connsiteY83" fmla="*/ 232654 h 505601"/>
                    <a:gd name="connsiteX84" fmla="*/ 42552 w 607215"/>
                    <a:gd name="connsiteY84" fmla="*/ 224300 h 505601"/>
                    <a:gd name="connsiteX85" fmla="*/ 40505 w 607215"/>
                    <a:gd name="connsiteY85" fmla="*/ 202172 h 505601"/>
                    <a:gd name="connsiteX86" fmla="*/ 161982 w 607215"/>
                    <a:gd name="connsiteY86" fmla="*/ 80868 h 505601"/>
                    <a:gd name="connsiteX87" fmla="*/ 364209 w 607215"/>
                    <a:gd name="connsiteY87" fmla="*/ 0 h 505601"/>
                    <a:gd name="connsiteX88" fmla="*/ 526206 w 607215"/>
                    <a:gd name="connsiteY88" fmla="*/ 161759 h 505601"/>
                    <a:gd name="connsiteX89" fmla="*/ 520420 w 607215"/>
                    <a:gd name="connsiteY89" fmla="*/ 204954 h 505601"/>
                    <a:gd name="connsiteX90" fmla="*/ 510629 w 607215"/>
                    <a:gd name="connsiteY90" fmla="*/ 212331 h 505601"/>
                    <a:gd name="connsiteX91" fmla="*/ 507959 w 607215"/>
                    <a:gd name="connsiteY91" fmla="*/ 211975 h 505601"/>
                    <a:gd name="connsiteX92" fmla="*/ 500838 w 607215"/>
                    <a:gd name="connsiteY92" fmla="*/ 199532 h 505601"/>
                    <a:gd name="connsiteX93" fmla="*/ 506001 w 607215"/>
                    <a:gd name="connsiteY93" fmla="*/ 161759 h 505601"/>
                    <a:gd name="connsiteX94" fmla="*/ 364209 w 607215"/>
                    <a:gd name="connsiteY94" fmla="*/ 20175 h 505601"/>
                    <a:gd name="connsiteX95" fmla="*/ 246717 w 607215"/>
                    <a:gd name="connsiteY95" fmla="*/ 83013 h 505601"/>
                    <a:gd name="connsiteX96" fmla="*/ 232743 w 607215"/>
                    <a:gd name="connsiteY96" fmla="*/ 85768 h 505601"/>
                    <a:gd name="connsiteX97" fmla="*/ 229983 w 607215"/>
                    <a:gd name="connsiteY97" fmla="*/ 71725 h 505601"/>
                    <a:gd name="connsiteX98" fmla="*/ 364209 w 607215"/>
                    <a:gd name="connsiteY98" fmla="*/ 0 h 505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607215" h="505601">
                      <a:moveTo>
                        <a:pt x="192065" y="424663"/>
                      </a:moveTo>
                      <a:lnTo>
                        <a:pt x="445203" y="424663"/>
                      </a:lnTo>
                      <a:cubicBezTo>
                        <a:pt x="467544" y="424663"/>
                        <a:pt x="485702" y="442876"/>
                        <a:pt x="485702" y="465176"/>
                      </a:cubicBezTo>
                      <a:cubicBezTo>
                        <a:pt x="485702" y="487477"/>
                        <a:pt x="467544" y="505601"/>
                        <a:pt x="445203" y="505601"/>
                      </a:cubicBezTo>
                      <a:cubicBezTo>
                        <a:pt x="434344" y="505601"/>
                        <a:pt x="424198" y="501336"/>
                        <a:pt x="416543" y="493696"/>
                      </a:cubicBezTo>
                      <a:cubicBezTo>
                        <a:pt x="412627" y="489787"/>
                        <a:pt x="412627" y="483390"/>
                        <a:pt x="416543" y="479392"/>
                      </a:cubicBezTo>
                      <a:cubicBezTo>
                        <a:pt x="420548" y="475482"/>
                        <a:pt x="426868" y="475482"/>
                        <a:pt x="430873" y="479392"/>
                      </a:cubicBezTo>
                      <a:cubicBezTo>
                        <a:pt x="434700" y="483212"/>
                        <a:pt x="439774" y="485344"/>
                        <a:pt x="445203" y="485344"/>
                      </a:cubicBezTo>
                      <a:cubicBezTo>
                        <a:pt x="456418" y="485344"/>
                        <a:pt x="465497" y="476282"/>
                        <a:pt x="465497" y="465176"/>
                      </a:cubicBezTo>
                      <a:cubicBezTo>
                        <a:pt x="465497" y="453982"/>
                        <a:pt x="456418" y="444920"/>
                        <a:pt x="445203" y="444920"/>
                      </a:cubicBezTo>
                      <a:lnTo>
                        <a:pt x="192065" y="444920"/>
                      </a:lnTo>
                      <a:cubicBezTo>
                        <a:pt x="186457" y="444920"/>
                        <a:pt x="181918" y="440389"/>
                        <a:pt x="181918" y="434791"/>
                      </a:cubicBezTo>
                      <a:cubicBezTo>
                        <a:pt x="181918" y="429194"/>
                        <a:pt x="186457" y="424663"/>
                        <a:pt x="192065" y="424663"/>
                      </a:cubicBezTo>
                      <a:close/>
                      <a:moveTo>
                        <a:pt x="495849" y="384229"/>
                      </a:moveTo>
                      <a:lnTo>
                        <a:pt x="546503" y="384229"/>
                      </a:lnTo>
                      <a:cubicBezTo>
                        <a:pt x="579975" y="384229"/>
                        <a:pt x="607215" y="411507"/>
                        <a:pt x="607215" y="444915"/>
                      </a:cubicBezTo>
                      <a:cubicBezTo>
                        <a:pt x="607215" y="478323"/>
                        <a:pt x="579975" y="505601"/>
                        <a:pt x="546503" y="505601"/>
                      </a:cubicBezTo>
                      <a:cubicBezTo>
                        <a:pt x="530034" y="505601"/>
                        <a:pt x="514633" y="499115"/>
                        <a:pt x="503060" y="487386"/>
                      </a:cubicBezTo>
                      <a:cubicBezTo>
                        <a:pt x="499143" y="483388"/>
                        <a:pt x="499232" y="476991"/>
                        <a:pt x="503238" y="473081"/>
                      </a:cubicBezTo>
                      <a:cubicBezTo>
                        <a:pt x="507244" y="469172"/>
                        <a:pt x="513654" y="469260"/>
                        <a:pt x="517571" y="473259"/>
                      </a:cubicBezTo>
                      <a:cubicBezTo>
                        <a:pt x="525226" y="481078"/>
                        <a:pt x="535553" y="485343"/>
                        <a:pt x="546503" y="485343"/>
                      </a:cubicBezTo>
                      <a:cubicBezTo>
                        <a:pt x="568847" y="485343"/>
                        <a:pt x="587007" y="467217"/>
                        <a:pt x="587007" y="444915"/>
                      </a:cubicBezTo>
                      <a:cubicBezTo>
                        <a:pt x="587007" y="422613"/>
                        <a:pt x="568847" y="404487"/>
                        <a:pt x="546503" y="404487"/>
                      </a:cubicBezTo>
                      <a:lnTo>
                        <a:pt x="495849" y="404487"/>
                      </a:lnTo>
                      <a:cubicBezTo>
                        <a:pt x="490241" y="404487"/>
                        <a:pt x="485701" y="399956"/>
                        <a:pt x="485701" y="394358"/>
                      </a:cubicBezTo>
                      <a:cubicBezTo>
                        <a:pt x="485701" y="388760"/>
                        <a:pt x="490241" y="384229"/>
                        <a:pt x="495849" y="384229"/>
                      </a:cubicBezTo>
                      <a:close/>
                      <a:moveTo>
                        <a:pt x="414850" y="262927"/>
                      </a:moveTo>
                      <a:cubicBezTo>
                        <a:pt x="453925" y="262927"/>
                        <a:pt x="485701" y="294650"/>
                        <a:pt x="485701" y="333660"/>
                      </a:cubicBezTo>
                      <a:cubicBezTo>
                        <a:pt x="485701" y="372758"/>
                        <a:pt x="453925" y="404481"/>
                        <a:pt x="414850" y="404481"/>
                      </a:cubicBezTo>
                      <a:lnTo>
                        <a:pt x="151471" y="404481"/>
                      </a:lnTo>
                      <a:cubicBezTo>
                        <a:pt x="145952" y="404481"/>
                        <a:pt x="141413" y="399949"/>
                        <a:pt x="141413" y="394351"/>
                      </a:cubicBezTo>
                      <a:cubicBezTo>
                        <a:pt x="141413" y="388753"/>
                        <a:pt x="145952" y="384221"/>
                        <a:pt x="151471" y="384221"/>
                      </a:cubicBezTo>
                      <a:lnTo>
                        <a:pt x="414850" y="384221"/>
                      </a:lnTo>
                      <a:cubicBezTo>
                        <a:pt x="442709" y="384221"/>
                        <a:pt x="465496" y="361562"/>
                        <a:pt x="465496" y="333660"/>
                      </a:cubicBezTo>
                      <a:cubicBezTo>
                        <a:pt x="465496" y="305846"/>
                        <a:pt x="442709" y="283187"/>
                        <a:pt x="414850" y="283187"/>
                      </a:cubicBezTo>
                      <a:cubicBezTo>
                        <a:pt x="386901" y="283187"/>
                        <a:pt x="364203" y="305846"/>
                        <a:pt x="364203" y="333660"/>
                      </a:cubicBezTo>
                      <a:cubicBezTo>
                        <a:pt x="364203" y="339258"/>
                        <a:pt x="359664" y="343790"/>
                        <a:pt x="354056" y="343790"/>
                      </a:cubicBezTo>
                      <a:cubicBezTo>
                        <a:pt x="348449" y="343790"/>
                        <a:pt x="343909" y="339258"/>
                        <a:pt x="343909" y="333660"/>
                      </a:cubicBezTo>
                      <a:cubicBezTo>
                        <a:pt x="343909" y="294650"/>
                        <a:pt x="375775" y="262927"/>
                        <a:pt x="414850" y="262927"/>
                      </a:cubicBezTo>
                      <a:close/>
                      <a:moveTo>
                        <a:pt x="81011" y="242745"/>
                      </a:moveTo>
                      <a:cubicBezTo>
                        <a:pt x="86620" y="242745"/>
                        <a:pt x="91160" y="247188"/>
                        <a:pt x="91160" y="252787"/>
                      </a:cubicBezTo>
                      <a:cubicBezTo>
                        <a:pt x="91160" y="258385"/>
                        <a:pt x="86620" y="262918"/>
                        <a:pt x="81011" y="262918"/>
                      </a:cubicBezTo>
                      <a:cubicBezTo>
                        <a:pt x="47539" y="262918"/>
                        <a:pt x="20297" y="290111"/>
                        <a:pt x="20297" y="323613"/>
                      </a:cubicBezTo>
                      <a:cubicBezTo>
                        <a:pt x="20297" y="357027"/>
                        <a:pt x="47539" y="384220"/>
                        <a:pt x="81011" y="384220"/>
                      </a:cubicBezTo>
                      <a:lnTo>
                        <a:pt x="111012" y="384220"/>
                      </a:lnTo>
                      <a:cubicBezTo>
                        <a:pt x="116621" y="384220"/>
                        <a:pt x="121161" y="388752"/>
                        <a:pt x="121161" y="394350"/>
                      </a:cubicBezTo>
                      <a:cubicBezTo>
                        <a:pt x="121161" y="399949"/>
                        <a:pt x="116621" y="404481"/>
                        <a:pt x="111012" y="404481"/>
                      </a:cubicBezTo>
                      <a:lnTo>
                        <a:pt x="81011" y="404481"/>
                      </a:lnTo>
                      <a:cubicBezTo>
                        <a:pt x="36322" y="404481"/>
                        <a:pt x="0" y="368224"/>
                        <a:pt x="0" y="323613"/>
                      </a:cubicBezTo>
                      <a:cubicBezTo>
                        <a:pt x="0" y="279002"/>
                        <a:pt x="36322" y="242745"/>
                        <a:pt x="81011" y="242745"/>
                      </a:cubicBezTo>
                      <a:close/>
                      <a:moveTo>
                        <a:pt x="555770" y="183988"/>
                      </a:moveTo>
                      <a:cubicBezTo>
                        <a:pt x="587990" y="206739"/>
                        <a:pt x="607215" y="243799"/>
                        <a:pt x="607215" y="283168"/>
                      </a:cubicBezTo>
                      <a:cubicBezTo>
                        <a:pt x="607215" y="314184"/>
                        <a:pt x="595466" y="343778"/>
                        <a:pt x="574105" y="366352"/>
                      </a:cubicBezTo>
                      <a:cubicBezTo>
                        <a:pt x="572147" y="368485"/>
                        <a:pt x="569477" y="369551"/>
                        <a:pt x="566807" y="369551"/>
                      </a:cubicBezTo>
                      <a:cubicBezTo>
                        <a:pt x="564315" y="369551"/>
                        <a:pt x="561733" y="368662"/>
                        <a:pt x="559864" y="366796"/>
                      </a:cubicBezTo>
                      <a:cubicBezTo>
                        <a:pt x="555770" y="362975"/>
                        <a:pt x="555592" y="356576"/>
                        <a:pt x="559419" y="352488"/>
                      </a:cubicBezTo>
                      <a:cubicBezTo>
                        <a:pt x="577220" y="333647"/>
                        <a:pt x="587011" y="309030"/>
                        <a:pt x="587011" y="283168"/>
                      </a:cubicBezTo>
                      <a:cubicBezTo>
                        <a:pt x="587011" y="250375"/>
                        <a:pt x="570990" y="219448"/>
                        <a:pt x="544110" y="200518"/>
                      </a:cubicBezTo>
                      <a:cubicBezTo>
                        <a:pt x="539571" y="197230"/>
                        <a:pt x="538414" y="190920"/>
                        <a:pt x="541707" y="186388"/>
                      </a:cubicBezTo>
                      <a:cubicBezTo>
                        <a:pt x="544911" y="181855"/>
                        <a:pt x="551231" y="180789"/>
                        <a:pt x="555770" y="183988"/>
                      </a:cubicBezTo>
                      <a:close/>
                      <a:moveTo>
                        <a:pt x="115687" y="135864"/>
                      </a:moveTo>
                      <a:cubicBezTo>
                        <a:pt x="120313" y="132663"/>
                        <a:pt x="126629" y="133730"/>
                        <a:pt x="129831" y="138354"/>
                      </a:cubicBezTo>
                      <a:cubicBezTo>
                        <a:pt x="132945" y="142889"/>
                        <a:pt x="131878" y="149202"/>
                        <a:pt x="127252" y="152403"/>
                      </a:cubicBezTo>
                      <a:cubicBezTo>
                        <a:pt x="116043" y="160317"/>
                        <a:pt x="107681" y="171787"/>
                        <a:pt x="103767" y="184859"/>
                      </a:cubicBezTo>
                      <a:cubicBezTo>
                        <a:pt x="102433" y="189305"/>
                        <a:pt x="98430" y="192150"/>
                        <a:pt x="94071" y="192150"/>
                      </a:cubicBezTo>
                      <a:cubicBezTo>
                        <a:pt x="93092" y="192150"/>
                        <a:pt x="92114" y="191972"/>
                        <a:pt x="91224" y="191705"/>
                      </a:cubicBezTo>
                      <a:cubicBezTo>
                        <a:pt x="85798" y="190105"/>
                        <a:pt x="82773" y="184414"/>
                        <a:pt x="84374" y="179079"/>
                      </a:cubicBezTo>
                      <a:cubicBezTo>
                        <a:pt x="89534" y="161651"/>
                        <a:pt x="100742" y="146268"/>
                        <a:pt x="115687" y="135864"/>
                      </a:cubicBezTo>
                      <a:close/>
                      <a:moveTo>
                        <a:pt x="452427" y="92639"/>
                      </a:moveTo>
                      <a:cubicBezTo>
                        <a:pt x="457142" y="89618"/>
                        <a:pt x="463369" y="90951"/>
                        <a:pt x="466483" y="95660"/>
                      </a:cubicBezTo>
                      <a:cubicBezTo>
                        <a:pt x="479293" y="115297"/>
                        <a:pt x="486054" y="138221"/>
                        <a:pt x="486054" y="161768"/>
                      </a:cubicBezTo>
                      <a:cubicBezTo>
                        <a:pt x="486054" y="167365"/>
                        <a:pt x="481517" y="171897"/>
                        <a:pt x="476002" y="171897"/>
                      </a:cubicBezTo>
                      <a:cubicBezTo>
                        <a:pt x="470397" y="171897"/>
                        <a:pt x="465860" y="167365"/>
                        <a:pt x="465860" y="161768"/>
                      </a:cubicBezTo>
                      <a:cubicBezTo>
                        <a:pt x="465860" y="142131"/>
                        <a:pt x="460167" y="123027"/>
                        <a:pt x="449492" y="106678"/>
                      </a:cubicBezTo>
                      <a:cubicBezTo>
                        <a:pt x="446467" y="101969"/>
                        <a:pt x="447801" y="95749"/>
                        <a:pt x="452427" y="92639"/>
                      </a:cubicBezTo>
                      <a:close/>
                      <a:moveTo>
                        <a:pt x="161982" y="80868"/>
                      </a:moveTo>
                      <a:cubicBezTo>
                        <a:pt x="195622" y="80868"/>
                        <a:pt x="226859" y="94198"/>
                        <a:pt x="249997" y="118459"/>
                      </a:cubicBezTo>
                      <a:cubicBezTo>
                        <a:pt x="253824" y="122547"/>
                        <a:pt x="253646" y="128945"/>
                        <a:pt x="249641" y="132767"/>
                      </a:cubicBezTo>
                      <a:cubicBezTo>
                        <a:pt x="245548" y="136677"/>
                        <a:pt x="239140" y="136499"/>
                        <a:pt x="235313" y="132411"/>
                      </a:cubicBezTo>
                      <a:cubicBezTo>
                        <a:pt x="216001" y="112238"/>
                        <a:pt x="190015" y="101130"/>
                        <a:pt x="161982" y="101130"/>
                      </a:cubicBezTo>
                      <a:cubicBezTo>
                        <a:pt x="106183" y="101130"/>
                        <a:pt x="60796" y="146452"/>
                        <a:pt x="60796" y="202172"/>
                      </a:cubicBezTo>
                      <a:cubicBezTo>
                        <a:pt x="60796" y="208393"/>
                        <a:pt x="61330" y="214614"/>
                        <a:pt x="62487" y="220657"/>
                      </a:cubicBezTo>
                      <a:cubicBezTo>
                        <a:pt x="63465" y="226167"/>
                        <a:pt x="59817" y="231410"/>
                        <a:pt x="54299" y="232476"/>
                      </a:cubicBezTo>
                      <a:cubicBezTo>
                        <a:pt x="53676" y="232565"/>
                        <a:pt x="53053" y="232654"/>
                        <a:pt x="52519" y="232654"/>
                      </a:cubicBezTo>
                      <a:cubicBezTo>
                        <a:pt x="47714" y="232654"/>
                        <a:pt x="43442" y="229188"/>
                        <a:pt x="42552" y="224300"/>
                      </a:cubicBezTo>
                      <a:cubicBezTo>
                        <a:pt x="41217" y="217102"/>
                        <a:pt x="40505" y="209637"/>
                        <a:pt x="40505" y="202172"/>
                      </a:cubicBezTo>
                      <a:cubicBezTo>
                        <a:pt x="40505" y="135344"/>
                        <a:pt x="95058" y="80868"/>
                        <a:pt x="161982" y="80868"/>
                      </a:cubicBezTo>
                      <a:close/>
                      <a:moveTo>
                        <a:pt x="364209" y="0"/>
                      </a:moveTo>
                      <a:cubicBezTo>
                        <a:pt x="453574" y="0"/>
                        <a:pt x="526206" y="72525"/>
                        <a:pt x="526206" y="161759"/>
                      </a:cubicBezTo>
                      <a:cubicBezTo>
                        <a:pt x="526206" y="176424"/>
                        <a:pt x="524248" y="190911"/>
                        <a:pt x="520420" y="204954"/>
                      </a:cubicBezTo>
                      <a:cubicBezTo>
                        <a:pt x="519174" y="209398"/>
                        <a:pt x="515080" y="212331"/>
                        <a:pt x="510629" y="212331"/>
                      </a:cubicBezTo>
                      <a:cubicBezTo>
                        <a:pt x="509739" y="212331"/>
                        <a:pt x="508849" y="212242"/>
                        <a:pt x="507959" y="211975"/>
                      </a:cubicBezTo>
                      <a:cubicBezTo>
                        <a:pt x="502530" y="210465"/>
                        <a:pt x="499414" y="204954"/>
                        <a:pt x="500838" y="199532"/>
                      </a:cubicBezTo>
                      <a:cubicBezTo>
                        <a:pt x="504221" y="187267"/>
                        <a:pt x="506001" y="174646"/>
                        <a:pt x="506001" y="161759"/>
                      </a:cubicBezTo>
                      <a:cubicBezTo>
                        <a:pt x="506001" y="83724"/>
                        <a:pt x="442359" y="20175"/>
                        <a:pt x="364209" y="20175"/>
                      </a:cubicBezTo>
                      <a:cubicBezTo>
                        <a:pt x="317123" y="20175"/>
                        <a:pt x="273242" y="43639"/>
                        <a:pt x="246717" y="83013"/>
                      </a:cubicBezTo>
                      <a:cubicBezTo>
                        <a:pt x="243602" y="87634"/>
                        <a:pt x="237371" y="88879"/>
                        <a:pt x="232743" y="85768"/>
                      </a:cubicBezTo>
                      <a:cubicBezTo>
                        <a:pt x="228114" y="82657"/>
                        <a:pt x="226868" y="76347"/>
                        <a:pt x="229983" y="71725"/>
                      </a:cubicBezTo>
                      <a:cubicBezTo>
                        <a:pt x="260157" y="26752"/>
                        <a:pt x="310359" y="0"/>
                        <a:pt x="364209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34" name="turn-off_72289"/>
                <p:cNvSpPr>
                  <a:spLocks noChangeAspect="1"/>
                </p:cNvSpPr>
                <p:nvPr/>
              </p:nvSpPr>
              <p:spPr bwMode="auto">
                <a:xfrm>
                  <a:off x="1783358" y="4516024"/>
                  <a:ext cx="297681" cy="420987"/>
                </a:xfrm>
                <a:custGeom>
                  <a:avLst/>
                  <a:gdLst>
                    <a:gd name="connsiteX0" fmla="*/ 124195 w 429814"/>
                    <a:gd name="connsiteY0" fmla="*/ 422264 h 607851"/>
                    <a:gd name="connsiteX1" fmla="*/ 305619 w 429814"/>
                    <a:gd name="connsiteY1" fmla="*/ 422264 h 607851"/>
                    <a:gd name="connsiteX2" fmla="*/ 305619 w 429814"/>
                    <a:gd name="connsiteY2" fmla="*/ 553241 h 607851"/>
                    <a:gd name="connsiteX3" fmla="*/ 290327 w 429814"/>
                    <a:gd name="connsiteY3" fmla="*/ 568439 h 607851"/>
                    <a:gd name="connsiteX4" fmla="*/ 255937 w 429814"/>
                    <a:gd name="connsiteY4" fmla="*/ 568439 h 607851"/>
                    <a:gd name="connsiteX5" fmla="*/ 255937 w 429814"/>
                    <a:gd name="connsiteY5" fmla="*/ 577529 h 607851"/>
                    <a:gd name="connsiteX6" fmla="*/ 225575 w 429814"/>
                    <a:gd name="connsiteY6" fmla="*/ 607851 h 607851"/>
                    <a:gd name="connsiteX7" fmla="*/ 204240 w 429814"/>
                    <a:gd name="connsiteY7" fmla="*/ 607851 h 607851"/>
                    <a:gd name="connsiteX8" fmla="*/ 173878 w 429814"/>
                    <a:gd name="connsiteY8" fmla="*/ 577529 h 607851"/>
                    <a:gd name="connsiteX9" fmla="*/ 173878 w 429814"/>
                    <a:gd name="connsiteY9" fmla="*/ 568439 h 607851"/>
                    <a:gd name="connsiteX10" fmla="*/ 139488 w 429814"/>
                    <a:gd name="connsiteY10" fmla="*/ 568439 h 607851"/>
                    <a:gd name="connsiteX11" fmla="*/ 124195 w 429814"/>
                    <a:gd name="connsiteY11" fmla="*/ 553241 h 607851"/>
                    <a:gd name="connsiteX12" fmla="*/ 214907 w 429814"/>
                    <a:gd name="connsiteY12" fmla="*/ 0 h 607851"/>
                    <a:gd name="connsiteX13" fmla="*/ 429814 w 429814"/>
                    <a:gd name="connsiteY13" fmla="*/ 214616 h 607851"/>
                    <a:gd name="connsiteX14" fmla="*/ 325307 w 429814"/>
                    <a:gd name="connsiteY14" fmla="*/ 398765 h 607851"/>
                    <a:gd name="connsiteX15" fmla="*/ 252727 w 429814"/>
                    <a:gd name="connsiteY15" fmla="*/ 398765 h 607851"/>
                    <a:gd name="connsiteX16" fmla="*/ 304122 w 429814"/>
                    <a:gd name="connsiteY16" fmla="*/ 258642 h 607851"/>
                    <a:gd name="connsiteX17" fmla="*/ 295096 w 429814"/>
                    <a:gd name="connsiteY17" fmla="*/ 239125 h 607851"/>
                    <a:gd name="connsiteX18" fmla="*/ 275553 w 429814"/>
                    <a:gd name="connsiteY18" fmla="*/ 248138 h 607851"/>
                    <a:gd name="connsiteX19" fmla="*/ 220278 w 429814"/>
                    <a:gd name="connsiteY19" fmla="*/ 398765 h 607851"/>
                    <a:gd name="connsiteX20" fmla="*/ 209536 w 429814"/>
                    <a:gd name="connsiteY20" fmla="*/ 398765 h 607851"/>
                    <a:gd name="connsiteX21" fmla="*/ 154262 w 429814"/>
                    <a:gd name="connsiteY21" fmla="*/ 248138 h 607851"/>
                    <a:gd name="connsiteX22" fmla="*/ 134718 w 429814"/>
                    <a:gd name="connsiteY22" fmla="*/ 239125 h 607851"/>
                    <a:gd name="connsiteX23" fmla="*/ 125692 w 429814"/>
                    <a:gd name="connsiteY23" fmla="*/ 258642 h 607851"/>
                    <a:gd name="connsiteX24" fmla="*/ 177088 w 429814"/>
                    <a:gd name="connsiteY24" fmla="*/ 398765 h 607851"/>
                    <a:gd name="connsiteX25" fmla="*/ 104581 w 429814"/>
                    <a:gd name="connsiteY25" fmla="*/ 398765 h 607851"/>
                    <a:gd name="connsiteX26" fmla="*/ 0 w 429814"/>
                    <a:gd name="connsiteY26" fmla="*/ 214616 h 607851"/>
                    <a:gd name="connsiteX27" fmla="*/ 214907 w 429814"/>
                    <a:gd name="connsiteY27" fmla="*/ 0 h 607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29814" h="607851">
                      <a:moveTo>
                        <a:pt x="124195" y="422264"/>
                      </a:moveTo>
                      <a:lnTo>
                        <a:pt x="305619" y="422264"/>
                      </a:lnTo>
                      <a:lnTo>
                        <a:pt x="305619" y="553241"/>
                      </a:lnTo>
                      <a:cubicBezTo>
                        <a:pt x="305619" y="561585"/>
                        <a:pt x="298756" y="568439"/>
                        <a:pt x="290327" y="568439"/>
                      </a:cubicBezTo>
                      <a:lnTo>
                        <a:pt x="255937" y="568439"/>
                      </a:lnTo>
                      <a:lnTo>
                        <a:pt x="255937" y="577529"/>
                      </a:lnTo>
                      <a:cubicBezTo>
                        <a:pt x="255937" y="594292"/>
                        <a:pt x="242360" y="607851"/>
                        <a:pt x="225575" y="607851"/>
                      </a:cubicBezTo>
                      <a:lnTo>
                        <a:pt x="204240" y="607851"/>
                      </a:lnTo>
                      <a:cubicBezTo>
                        <a:pt x="187455" y="607851"/>
                        <a:pt x="173878" y="594292"/>
                        <a:pt x="173878" y="577529"/>
                      </a:cubicBezTo>
                      <a:lnTo>
                        <a:pt x="173878" y="568439"/>
                      </a:lnTo>
                      <a:lnTo>
                        <a:pt x="139488" y="568439"/>
                      </a:lnTo>
                      <a:cubicBezTo>
                        <a:pt x="131058" y="568439"/>
                        <a:pt x="124195" y="561585"/>
                        <a:pt x="124195" y="553241"/>
                      </a:cubicBezTo>
                      <a:close/>
                      <a:moveTo>
                        <a:pt x="214907" y="0"/>
                      </a:moveTo>
                      <a:cubicBezTo>
                        <a:pt x="333587" y="0"/>
                        <a:pt x="429814" y="96097"/>
                        <a:pt x="429814" y="214616"/>
                      </a:cubicBezTo>
                      <a:cubicBezTo>
                        <a:pt x="429814" y="292835"/>
                        <a:pt x="387892" y="361220"/>
                        <a:pt x="325307" y="398765"/>
                      </a:cubicBezTo>
                      <a:lnTo>
                        <a:pt x="252727" y="398765"/>
                      </a:lnTo>
                      <a:lnTo>
                        <a:pt x="304122" y="258642"/>
                      </a:lnTo>
                      <a:cubicBezTo>
                        <a:pt x="307032" y="250746"/>
                        <a:pt x="303003" y="242030"/>
                        <a:pt x="295096" y="239125"/>
                      </a:cubicBezTo>
                      <a:cubicBezTo>
                        <a:pt x="287189" y="236219"/>
                        <a:pt x="278387" y="240242"/>
                        <a:pt x="275553" y="248138"/>
                      </a:cubicBezTo>
                      <a:lnTo>
                        <a:pt x="220278" y="398765"/>
                      </a:lnTo>
                      <a:lnTo>
                        <a:pt x="209536" y="398765"/>
                      </a:lnTo>
                      <a:lnTo>
                        <a:pt x="154262" y="248138"/>
                      </a:lnTo>
                      <a:cubicBezTo>
                        <a:pt x="151427" y="240242"/>
                        <a:pt x="142625" y="236219"/>
                        <a:pt x="134718" y="239125"/>
                      </a:cubicBezTo>
                      <a:cubicBezTo>
                        <a:pt x="126811" y="242030"/>
                        <a:pt x="122782" y="250746"/>
                        <a:pt x="125692" y="258642"/>
                      </a:cubicBezTo>
                      <a:lnTo>
                        <a:pt x="177088" y="398765"/>
                      </a:lnTo>
                      <a:lnTo>
                        <a:pt x="104581" y="398765"/>
                      </a:lnTo>
                      <a:cubicBezTo>
                        <a:pt x="41922" y="361220"/>
                        <a:pt x="0" y="292835"/>
                        <a:pt x="0" y="214616"/>
                      </a:cubicBezTo>
                      <a:cubicBezTo>
                        <a:pt x="0" y="96097"/>
                        <a:pt x="96227" y="0"/>
                        <a:pt x="21490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35" name="thermometer_182270"/>
                <p:cNvSpPr>
                  <a:spLocks noChangeAspect="1"/>
                </p:cNvSpPr>
                <p:nvPr/>
              </p:nvSpPr>
              <p:spPr bwMode="auto">
                <a:xfrm>
                  <a:off x="2358121" y="4475222"/>
                  <a:ext cx="469788" cy="469079"/>
                </a:xfrm>
                <a:custGeom>
                  <a:avLst/>
                  <a:gdLst>
                    <a:gd name="connsiteX0" fmla="*/ 172124 w 607639"/>
                    <a:gd name="connsiteY0" fmla="*/ 475329 h 606722"/>
                    <a:gd name="connsiteX1" fmla="*/ 182271 w 607639"/>
                    <a:gd name="connsiteY1" fmla="*/ 485367 h 606722"/>
                    <a:gd name="connsiteX2" fmla="*/ 121481 w 607639"/>
                    <a:gd name="connsiteY2" fmla="*/ 546036 h 606722"/>
                    <a:gd name="connsiteX3" fmla="*/ 111423 w 607639"/>
                    <a:gd name="connsiteY3" fmla="*/ 535910 h 606722"/>
                    <a:gd name="connsiteX4" fmla="*/ 121481 w 607639"/>
                    <a:gd name="connsiteY4" fmla="*/ 525783 h 606722"/>
                    <a:gd name="connsiteX5" fmla="*/ 161978 w 607639"/>
                    <a:gd name="connsiteY5" fmla="*/ 485367 h 606722"/>
                    <a:gd name="connsiteX6" fmla="*/ 172124 w 607639"/>
                    <a:gd name="connsiteY6" fmla="*/ 475329 h 606722"/>
                    <a:gd name="connsiteX7" fmla="*/ 415207 w 607639"/>
                    <a:gd name="connsiteY7" fmla="*/ 166021 h 606722"/>
                    <a:gd name="connsiteX8" fmla="*/ 389039 w 607639"/>
                    <a:gd name="connsiteY8" fmla="*/ 192150 h 606722"/>
                    <a:gd name="connsiteX9" fmla="*/ 415207 w 607639"/>
                    <a:gd name="connsiteY9" fmla="*/ 218280 h 606722"/>
                    <a:gd name="connsiteX10" fmla="*/ 441375 w 607639"/>
                    <a:gd name="connsiteY10" fmla="*/ 192150 h 606722"/>
                    <a:gd name="connsiteX11" fmla="*/ 121504 w 607639"/>
                    <a:gd name="connsiteY11" fmla="*/ 40434 h 606722"/>
                    <a:gd name="connsiteX12" fmla="*/ 182301 w 607639"/>
                    <a:gd name="connsiteY12" fmla="*/ 101133 h 606722"/>
                    <a:gd name="connsiteX13" fmla="*/ 182301 w 607639"/>
                    <a:gd name="connsiteY13" fmla="*/ 380367 h 606722"/>
                    <a:gd name="connsiteX14" fmla="*/ 243098 w 607639"/>
                    <a:gd name="connsiteY14" fmla="*/ 485324 h 606722"/>
                    <a:gd name="connsiteX15" fmla="*/ 121504 w 607639"/>
                    <a:gd name="connsiteY15" fmla="*/ 606722 h 606722"/>
                    <a:gd name="connsiteX16" fmla="*/ 0 w 607639"/>
                    <a:gd name="connsiteY16" fmla="*/ 485324 h 606722"/>
                    <a:gd name="connsiteX17" fmla="*/ 60797 w 607639"/>
                    <a:gd name="connsiteY17" fmla="*/ 380367 h 606722"/>
                    <a:gd name="connsiteX18" fmla="*/ 60797 w 607639"/>
                    <a:gd name="connsiteY18" fmla="*/ 333710 h 606722"/>
                    <a:gd name="connsiteX19" fmla="*/ 70855 w 607639"/>
                    <a:gd name="connsiteY19" fmla="*/ 323578 h 606722"/>
                    <a:gd name="connsiteX20" fmla="*/ 131652 w 607639"/>
                    <a:gd name="connsiteY20" fmla="*/ 323578 h 606722"/>
                    <a:gd name="connsiteX21" fmla="*/ 141800 w 607639"/>
                    <a:gd name="connsiteY21" fmla="*/ 333710 h 606722"/>
                    <a:gd name="connsiteX22" fmla="*/ 131652 w 607639"/>
                    <a:gd name="connsiteY22" fmla="*/ 343752 h 606722"/>
                    <a:gd name="connsiteX23" fmla="*/ 81003 w 607639"/>
                    <a:gd name="connsiteY23" fmla="*/ 343752 h 606722"/>
                    <a:gd name="connsiteX24" fmla="*/ 81003 w 607639"/>
                    <a:gd name="connsiteY24" fmla="*/ 386321 h 606722"/>
                    <a:gd name="connsiteX25" fmla="*/ 75484 w 607639"/>
                    <a:gd name="connsiteY25" fmla="*/ 395386 h 606722"/>
                    <a:gd name="connsiteX26" fmla="*/ 20295 w 607639"/>
                    <a:gd name="connsiteY26" fmla="*/ 485324 h 606722"/>
                    <a:gd name="connsiteX27" fmla="*/ 121504 w 607639"/>
                    <a:gd name="connsiteY27" fmla="*/ 586460 h 606722"/>
                    <a:gd name="connsiteX28" fmla="*/ 222803 w 607639"/>
                    <a:gd name="connsiteY28" fmla="*/ 485324 h 606722"/>
                    <a:gd name="connsiteX29" fmla="*/ 167525 w 607639"/>
                    <a:gd name="connsiteY29" fmla="*/ 395386 h 606722"/>
                    <a:gd name="connsiteX30" fmla="*/ 162006 w 607639"/>
                    <a:gd name="connsiteY30" fmla="*/ 386321 h 606722"/>
                    <a:gd name="connsiteX31" fmla="*/ 162006 w 607639"/>
                    <a:gd name="connsiteY31" fmla="*/ 101133 h 606722"/>
                    <a:gd name="connsiteX32" fmla="*/ 121504 w 607639"/>
                    <a:gd name="connsiteY32" fmla="*/ 60697 h 606722"/>
                    <a:gd name="connsiteX33" fmla="*/ 81003 w 607639"/>
                    <a:gd name="connsiteY33" fmla="*/ 101133 h 606722"/>
                    <a:gd name="connsiteX34" fmla="*/ 81003 w 607639"/>
                    <a:gd name="connsiteY34" fmla="*/ 141570 h 606722"/>
                    <a:gd name="connsiteX35" fmla="*/ 91151 w 607639"/>
                    <a:gd name="connsiteY35" fmla="*/ 141570 h 606722"/>
                    <a:gd name="connsiteX36" fmla="*/ 101298 w 607639"/>
                    <a:gd name="connsiteY36" fmla="*/ 151701 h 606722"/>
                    <a:gd name="connsiteX37" fmla="*/ 91151 w 607639"/>
                    <a:gd name="connsiteY37" fmla="*/ 161744 h 606722"/>
                    <a:gd name="connsiteX38" fmla="*/ 81003 w 607639"/>
                    <a:gd name="connsiteY38" fmla="*/ 161744 h 606722"/>
                    <a:gd name="connsiteX39" fmla="*/ 81003 w 607639"/>
                    <a:gd name="connsiteY39" fmla="*/ 202269 h 606722"/>
                    <a:gd name="connsiteX40" fmla="*/ 91151 w 607639"/>
                    <a:gd name="connsiteY40" fmla="*/ 202269 h 606722"/>
                    <a:gd name="connsiteX41" fmla="*/ 101298 w 607639"/>
                    <a:gd name="connsiteY41" fmla="*/ 212311 h 606722"/>
                    <a:gd name="connsiteX42" fmla="*/ 91151 w 607639"/>
                    <a:gd name="connsiteY42" fmla="*/ 222443 h 606722"/>
                    <a:gd name="connsiteX43" fmla="*/ 81003 w 607639"/>
                    <a:gd name="connsiteY43" fmla="*/ 222443 h 606722"/>
                    <a:gd name="connsiteX44" fmla="*/ 81003 w 607639"/>
                    <a:gd name="connsiteY44" fmla="*/ 262879 h 606722"/>
                    <a:gd name="connsiteX45" fmla="*/ 91151 w 607639"/>
                    <a:gd name="connsiteY45" fmla="*/ 262879 h 606722"/>
                    <a:gd name="connsiteX46" fmla="*/ 101298 w 607639"/>
                    <a:gd name="connsiteY46" fmla="*/ 273010 h 606722"/>
                    <a:gd name="connsiteX47" fmla="*/ 91151 w 607639"/>
                    <a:gd name="connsiteY47" fmla="*/ 283142 h 606722"/>
                    <a:gd name="connsiteX48" fmla="*/ 81003 w 607639"/>
                    <a:gd name="connsiteY48" fmla="*/ 283142 h 606722"/>
                    <a:gd name="connsiteX49" fmla="*/ 81003 w 607639"/>
                    <a:gd name="connsiteY49" fmla="*/ 293273 h 606722"/>
                    <a:gd name="connsiteX50" fmla="*/ 70855 w 607639"/>
                    <a:gd name="connsiteY50" fmla="*/ 303316 h 606722"/>
                    <a:gd name="connsiteX51" fmla="*/ 60797 w 607639"/>
                    <a:gd name="connsiteY51" fmla="*/ 293273 h 606722"/>
                    <a:gd name="connsiteX52" fmla="*/ 60797 w 607639"/>
                    <a:gd name="connsiteY52" fmla="*/ 101133 h 606722"/>
                    <a:gd name="connsiteX53" fmla="*/ 121504 w 607639"/>
                    <a:gd name="connsiteY53" fmla="*/ 40434 h 606722"/>
                    <a:gd name="connsiteX54" fmla="*/ 415207 w 607639"/>
                    <a:gd name="connsiteY54" fmla="*/ 0 h 606722"/>
                    <a:gd name="connsiteX55" fmla="*/ 425354 w 607639"/>
                    <a:gd name="connsiteY55" fmla="*/ 10132 h 606722"/>
                    <a:gd name="connsiteX56" fmla="*/ 425354 w 607639"/>
                    <a:gd name="connsiteY56" fmla="*/ 46394 h 606722"/>
                    <a:gd name="connsiteX57" fmla="*/ 438438 w 607639"/>
                    <a:gd name="connsiteY57" fmla="*/ 33329 h 606722"/>
                    <a:gd name="connsiteX58" fmla="*/ 452768 w 607639"/>
                    <a:gd name="connsiteY58" fmla="*/ 33329 h 606722"/>
                    <a:gd name="connsiteX59" fmla="*/ 452768 w 607639"/>
                    <a:gd name="connsiteY59" fmla="*/ 47638 h 606722"/>
                    <a:gd name="connsiteX60" fmla="*/ 425354 w 607639"/>
                    <a:gd name="connsiteY60" fmla="*/ 75012 h 606722"/>
                    <a:gd name="connsiteX61" fmla="*/ 425354 w 607639"/>
                    <a:gd name="connsiteY61" fmla="*/ 107007 h 606722"/>
                    <a:gd name="connsiteX62" fmla="*/ 458642 w 607639"/>
                    <a:gd name="connsiteY62" fmla="*/ 73767 h 606722"/>
                    <a:gd name="connsiteX63" fmla="*/ 472972 w 607639"/>
                    <a:gd name="connsiteY63" fmla="*/ 73767 h 606722"/>
                    <a:gd name="connsiteX64" fmla="*/ 472972 w 607639"/>
                    <a:gd name="connsiteY64" fmla="*/ 88076 h 606722"/>
                    <a:gd name="connsiteX65" fmla="*/ 425354 w 607639"/>
                    <a:gd name="connsiteY65" fmla="*/ 135625 h 606722"/>
                    <a:gd name="connsiteX66" fmla="*/ 425354 w 607639"/>
                    <a:gd name="connsiteY66" fmla="*/ 147534 h 606722"/>
                    <a:gd name="connsiteX67" fmla="*/ 435411 w 607639"/>
                    <a:gd name="connsiteY67" fmla="*/ 157577 h 606722"/>
                    <a:gd name="connsiteX68" fmla="*/ 506350 w 607639"/>
                    <a:gd name="connsiteY68" fmla="*/ 86832 h 606722"/>
                    <a:gd name="connsiteX69" fmla="*/ 506350 w 607639"/>
                    <a:gd name="connsiteY69" fmla="*/ 70746 h 606722"/>
                    <a:gd name="connsiteX70" fmla="*/ 516496 w 607639"/>
                    <a:gd name="connsiteY70" fmla="*/ 60703 h 606722"/>
                    <a:gd name="connsiteX71" fmla="*/ 526554 w 607639"/>
                    <a:gd name="connsiteY71" fmla="*/ 70746 h 606722"/>
                    <a:gd name="connsiteX72" fmla="*/ 526554 w 607639"/>
                    <a:gd name="connsiteY72" fmla="*/ 80877 h 606722"/>
                    <a:gd name="connsiteX73" fmla="*/ 536701 w 607639"/>
                    <a:gd name="connsiteY73" fmla="*/ 80877 h 606722"/>
                    <a:gd name="connsiteX74" fmla="*/ 546848 w 607639"/>
                    <a:gd name="connsiteY74" fmla="*/ 91009 h 606722"/>
                    <a:gd name="connsiteX75" fmla="*/ 536701 w 607639"/>
                    <a:gd name="connsiteY75" fmla="*/ 101141 h 606722"/>
                    <a:gd name="connsiteX76" fmla="*/ 520680 w 607639"/>
                    <a:gd name="connsiteY76" fmla="*/ 101141 h 606722"/>
                    <a:gd name="connsiteX77" fmla="*/ 449742 w 607639"/>
                    <a:gd name="connsiteY77" fmla="*/ 171887 h 606722"/>
                    <a:gd name="connsiteX78" fmla="*/ 459888 w 607639"/>
                    <a:gd name="connsiteY78" fmla="*/ 182018 h 606722"/>
                    <a:gd name="connsiteX79" fmla="*/ 471726 w 607639"/>
                    <a:gd name="connsiteY79" fmla="*/ 182018 h 606722"/>
                    <a:gd name="connsiteX80" fmla="*/ 519434 w 607639"/>
                    <a:gd name="connsiteY80" fmla="*/ 134381 h 606722"/>
                    <a:gd name="connsiteX81" fmla="*/ 533764 w 607639"/>
                    <a:gd name="connsiteY81" fmla="*/ 134381 h 606722"/>
                    <a:gd name="connsiteX82" fmla="*/ 533764 w 607639"/>
                    <a:gd name="connsiteY82" fmla="*/ 148690 h 606722"/>
                    <a:gd name="connsiteX83" fmla="*/ 500386 w 607639"/>
                    <a:gd name="connsiteY83" fmla="*/ 182018 h 606722"/>
                    <a:gd name="connsiteX84" fmla="*/ 532518 w 607639"/>
                    <a:gd name="connsiteY84" fmla="*/ 182018 h 606722"/>
                    <a:gd name="connsiteX85" fmla="*/ 559932 w 607639"/>
                    <a:gd name="connsiteY85" fmla="*/ 154645 h 606722"/>
                    <a:gd name="connsiteX86" fmla="*/ 574262 w 607639"/>
                    <a:gd name="connsiteY86" fmla="*/ 154645 h 606722"/>
                    <a:gd name="connsiteX87" fmla="*/ 574262 w 607639"/>
                    <a:gd name="connsiteY87" fmla="*/ 168954 h 606722"/>
                    <a:gd name="connsiteX88" fmla="*/ 561178 w 607639"/>
                    <a:gd name="connsiteY88" fmla="*/ 182018 h 606722"/>
                    <a:gd name="connsiteX89" fmla="*/ 597492 w 607639"/>
                    <a:gd name="connsiteY89" fmla="*/ 182018 h 606722"/>
                    <a:gd name="connsiteX90" fmla="*/ 607639 w 607639"/>
                    <a:gd name="connsiteY90" fmla="*/ 192150 h 606722"/>
                    <a:gd name="connsiteX91" fmla="*/ 597492 w 607639"/>
                    <a:gd name="connsiteY91" fmla="*/ 202282 h 606722"/>
                    <a:gd name="connsiteX92" fmla="*/ 561178 w 607639"/>
                    <a:gd name="connsiteY92" fmla="*/ 202282 h 606722"/>
                    <a:gd name="connsiteX93" fmla="*/ 574262 w 607639"/>
                    <a:gd name="connsiteY93" fmla="*/ 215347 h 606722"/>
                    <a:gd name="connsiteX94" fmla="*/ 574262 w 607639"/>
                    <a:gd name="connsiteY94" fmla="*/ 229656 h 606722"/>
                    <a:gd name="connsiteX95" fmla="*/ 567141 w 607639"/>
                    <a:gd name="connsiteY95" fmla="*/ 232589 h 606722"/>
                    <a:gd name="connsiteX96" fmla="*/ 559932 w 607639"/>
                    <a:gd name="connsiteY96" fmla="*/ 229656 h 606722"/>
                    <a:gd name="connsiteX97" fmla="*/ 532518 w 607639"/>
                    <a:gd name="connsiteY97" fmla="*/ 202282 h 606722"/>
                    <a:gd name="connsiteX98" fmla="*/ 500386 w 607639"/>
                    <a:gd name="connsiteY98" fmla="*/ 202282 h 606722"/>
                    <a:gd name="connsiteX99" fmla="*/ 533764 w 607639"/>
                    <a:gd name="connsiteY99" fmla="*/ 235522 h 606722"/>
                    <a:gd name="connsiteX100" fmla="*/ 533764 w 607639"/>
                    <a:gd name="connsiteY100" fmla="*/ 249831 h 606722"/>
                    <a:gd name="connsiteX101" fmla="*/ 526554 w 607639"/>
                    <a:gd name="connsiteY101" fmla="*/ 252764 h 606722"/>
                    <a:gd name="connsiteX102" fmla="*/ 519434 w 607639"/>
                    <a:gd name="connsiteY102" fmla="*/ 249831 h 606722"/>
                    <a:gd name="connsiteX103" fmla="*/ 471726 w 607639"/>
                    <a:gd name="connsiteY103" fmla="*/ 202282 h 606722"/>
                    <a:gd name="connsiteX104" fmla="*/ 459888 w 607639"/>
                    <a:gd name="connsiteY104" fmla="*/ 202282 h 606722"/>
                    <a:gd name="connsiteX105" fmla="*/ 449742 w 607639"/>
                    <a:gd name="connsiteY105" fmla="*/ 212325 h 606722"/>
                    <a:gd name="connsiteX106" fmla="*/ 520680 w 607639"/>
                    <a:gd name="connsiteY106" fmla="*/ 283159 h 606722"/>
                    <a:gd name="connsiteX107" fmla="*/ 536701 w 607639"/>
                    <a:gd name="connsiteY107" fmla="*/ 283159 h 606722"/>
                    <a:gd name="connsiteX108" fmla="*/ 546848 w 607639"/>
                    <a:gd name="connsiteY108" fmla="*/ 293291 h 606722"/>
                    <a:gd name="connsiteX109" fmla="*/ 536701 w 607639"/>
                    <a:gd name="connsiteY109" fmla="*/ 303334 h 606722"/>
                    <a:gd name="connsiteX110" fmla="*/ 526554 w 607639"/>
                    <a:gd name="connsiteY110" fmla="*/ 303334 h 606722"/>
                    <a:gd name="connsiteX111" fmla="*/ 526554 w 607639"/>
                    <a:gd name="connsiteY111" fmla="*/ 313466 h 606722"/>
                    <a:gd name="connsiteX112" fmla="*/ 516496 w 607639"/>
                    <a:gd name="connsiteY112" fmla="*/ 323598 h 606722"/>
                    <a:gd name="connsiteX113" fmla="*/ 506350 w 607639"/>
                    <a:gd name="connsiteY113" fmla="*/ 313466 h 606722"/>
                    <a:gd name="connsiteX114" fmla="*/ 506350 w 607639"/>
                    <a:gd name="connsiteY114" fmla="*/ 297468 h 606722"/>
                    <a:gd name="connsiteX115" fmla="*/ 435411 w 607639"/>
                    <a:gd name="connsiteY115" fmla="*/ 226634 h 606722"/>
                    <a:gd name="connsiteX116" fmla="*/ 425354 w 607639"/>
                    <a:gd name="connsiteY116" fmla="*/ 236766 h 606722"/>
                    <a:gd name="connsiteX117" fmla="*/ 425354 w 607639"/>
                    <a:gd name="connsiteY117" fmla="*/ 248587 h 606722"/>
                    <a:gd name="connsiteX118" fmla="*/ 472972 w 607639"/>
                    <a:gd name="connsiteY118" fmla="*/ 296224 h 606722"/>
                    <a:gd name="connsiteX119" fmla="*/ 472972 w 607639"/>
                    <a:gd name="connsiteY119" fmla="*/ 310533 h 606722"/>
                    <a:gd name="connsiteX120" fmla="*/ 465852 w 607639"/>
                    <a:gd name="connsiteY120" fmla="*/ 313466 h 606722"/>
                    <a:gd name="connsiteX121" fmla="*/ 458642 w 607639"/>
                    <a:gd name="connsiteY121" fmla="*/ 310533 h 606722"/>
                    <a:gd name="connsiteX122" fmla="*/ 425354 w 607639"/>
                    <a:gd name="connsiteY122" fmla="*/ 277205 h 606722"/>
                    <a:gd name="connsiteX123" fmla="*/ 425354 w 607639"/>
                    <a:gd name="connsiteY123" fmla="*/ 309289 h 606722"/>
                    <a:gd name="connsiteX124" fmla="*/ 452768 w 607639"/>
                    <a:gd name="connsiteY124" fmla="*/ 336663 h 606722"/>
                    <a:gd name="connsiteX125" fmla="*/ 452768 w 607639"/>
                    <a:gd name="connsiteY125" fmla="*/ 350972 h 606722"/>
                    <a:gd name="connsiteX126" fmla="*/ 445558 w 607639"/>
                    <a:gd name="connsiteY126" fmla="*/ 353905 h 606722"/>
                    <a:gd name="connsiteX127" fmla="*/ 438438 w 607639"/>
                    <a:gd name="connsiteY127" fmla="*/ 350972 h 606722"/>
                    <a:gd name="connsiteX128" fmla="*/ 425354 w 607639"/>
                    <a:gd name="connsiteY128" fmla="*/ 337907 h 606722"/>
                    <a:gd name="connsiteX129" fmla="*/ 425354 w 607639"/>
                    <a:gd name="connsiteY129" fmla="*/ 374168 h 606722"/>
                    <a:gd name="connsiteX130" fmla="*/ 415207 w 607639"/>
                    <a:gd name="connsiteY130" fmla="*/ 384300 h 606722"/>
                    <a:gd name="connsiteX131" fmla="*/ 405060 w 607639"/>
                    <a:gd name="connsiteY131" fmla="*/ 374168 h 606722"/>
                    <a:gd name="connsiteX132" fmla="*/ 405060 w 607639"/>
                    <a:gd name="connsiteY132" fmla="*/ 337907 h 606722"/>
                    <a:gd name="connsiteX133" fmla="*/ 391976 w 607639"/>
                    <a:gd name="connsiteY133" fmla="*/ 350972 h 606722"/>
                    <a:gd name="connsiteX134" fmla="*/ 377646 w 607639"/>
                    <a:gd name="connsiteY134" fmla="*/ 350972 h 606722"/>
                    <a:gd name="connsiteX135" fmla="*/ 377646 w 607639"/>
                    <a:gd name="connsiteY135" fmla="*/ 336663 h 606722"/>
                    <a:gd name="connsiteX136" fmla="*/ 405060 w 607639"/>
                    <a:gd name="connsiteY136" fmla="*/ 309289 h 606722"/>
                    <a:gd name="connsiteX137" fmla="*/ 405060 w 607639"/>
                    <a:gd name="connsiteY137" fmla="*/ 277205 h 606722"/>
                    <a:gd name="connsiteX138" fmla="*/ 371683 w 607639"/>
                    <a:gd name="connsiteY138" fmla="*/ 310533 h 606722"/>
                    <a:gd name="connsiteX139" fmla="*/ 357442 w 607639"/>
                    <a:gd name="connsiteY139" fmla="*/ 310533 h 606722"/>
                    <a:gd name="connsiteX140" fmla="*/ 357442 w 607639"/>
                    <a:gd name="connsiteY140" fmla="*/ 296224 h 606722"/>
                    <a:gd name="connsiteX141" fmla="*/ 405060 w 607639"/>
                    <a:gd name="connsiteY141" fmla="*/ 248587 h 606722"/>
                    <a:gd name="connsiteX142" fmla="*/ 405060 w 607639"/>
                    <a:gd name="connsiteY142" fmla="*/ 236766 h 606722"/>
                    <a:gd name="connsiteX143" fmla="*/ 394914 w 607639"/>
                    <a:gd name="connsiteY143" fmla="*/ 226634 h 606722"/>
                    <a:gd name="connsiteX144" fmla="*/ 324064 w 607639"/>
                    <a:gd name="connsiteY144" fmla="*/ 297468 h 606722"/>
                    <a:gd name="connsiteX145" fmla="*/ 324064 w 607639"/>
                    <a:gd name="connsiteY145" fmla="*/ 313466 h 606722"/>
                    <a:gd name="connsiteX146" fmla="*/ 313918 w 607639"/>
                    <a:gd name="connsiteY146" fmla="*/ 323598 h 606722"/>
                    <a:gd name="connsiteX147" fmla="*/ 303771 w 607639"/>
                    <a:gd name="connsiteY147" fmla="*/ 313466 h 606722"/>
                    <a:gd name="connsiteX148" fmla="*/ 303771 w 607639"/>
                    <a:gd name="connsiteY148" fmla="*/ 303334 h 606722"/>
                    <a:gd name="connsiteX149" fmla="*/ 293713 w 607639"/>
                    <a:gd name="connsiteY149" fmla="*/ 303334 h 606722"/>
                    <a:gd name="connsiteX150" fmla="*/ 283566 w 607639"/>
                    <a:gd name="connsiteY150" fmla="*/ 293291 h 606722"/>
                    <a:gd name="connsiteX151" fmla="*/ 293713 w 607639"/>
                    <a:gd name="connsiteY151" fmla="*/ 283159 h 606722"/>
                    <a:gd name="connsiteX152" fmla="*/ 309734 w 607639"/>
                    <a:gd name="connsiteY152" fmla="*/ 283159 h 606722"/>
                    <a:gd name="connsiteX153" fmla="*/ 380583 w 607639"/>
                    <a:gd name="connsiteY153" fmla="*/ 212325 h 606722"/>
                    <a:gd name="connsiteX154" fmla="*/ 370526 w 607639"/>
                    <a:gd name="connsiteY154" fmla="*/ 202282 h 606722"/>
                    <a:gd name="connsiteX155" fmla="*/ 358599 w 607639"/>
                    <a:gd name="connsiteY155" fmla="*/ 202282 h 606722"/>
                    <a:gd name="connsiteX156" fmla="*/ 310980 w 607639"/>
                    <a:gd name="connsiteY156" fmla="*/ 249831 h 606722"/>
                    <a:gd name="connsiteX157" fmla="*/ 303771 w 607639"/>
                    <a:gd name="connsiteY157" fmla="*/ 252764 h 606722"/>
                    <a:gd name="connsiteX158" fmla="*/ 296650 w 607639"/>
                    <a:gd name="connsiteY158" fmla="*/ 249831 h 606722"/>
                    <a:gd name="connsiteX159" fmla="*/ 296650 w 607639"/>
                    <a:gd name="connsiteY159" fmla="*/ 235522 h 606722"/>
                    <a:gd name="connsiteX160" fmla="*/ 330028 w 607639"/>
                    <a:gd name="connsiteY160" fmla="*/ 202282 h 606722"/>
                    <a:gd name="connsiteX161" fmla="*/ 297896 w 607639"/>
                    <a:gd name="connsiteY161" fmla="*/ 202282 h 606722"/>
                    <a:gd name="connsiteX162" fmla="*/ 270482 w 607639"/>
                    <a:gd name="connsiteY162" fmla="*/ 229656 h 606722"/>
                    <a:gd name="connsiteX163" fmla="*/ 263273 w 607639"/>
                    <a:gd name="connsiteY163" fmla="*/ 232589 h 606722"/>
                    <a:gd name="connsiteX164" fmla="*/ 256152 w 607639"/>
                    <a:gd name="connsiteY164" fmla="*/ 229656 h 606722"/>
                    <a:gd name="connsiteX165" fmla="*/ 256152 w 607639"/>
                    <a:gd name="connsiteY165" fmla="*/ 215347 h 606722"/>
                    <a:gd name="connsiteX166" fmla="*/ 269236 w 607639"/>
                    <a:gd name="connsiteY166" fmla="*/ 202282 h 606722"/>
                    <a:gd name="connsiteX167" fmla="*/ 232922 w 607639"/>
                    <a:gd name="connsiteY167" fmla="*/ 202282 h 606722"/>
                    <a:gd name="connsiteX168" fmla="*/ 222775 w 607639"/>
                    <a:gd name="connsiteY168" fmla="*/ 192150 h 606722"/>
                    <a:gd name="connsiteX169" fmla="*/ 232922 w 607639"/>
                    <a:gd name="connsiteY169" fmla="*/ 182018 h 606722"/>
                    <a:gd name="connsiteX170" fmla="*/ 269236 w 607639"/>
                    <a:gd name="connsiteY170" fmla="*/ 182018 h 606722"/>
                    <a:gd name="connsiteX171" fmla="*/ 256152 w 607639"/>
                    <a:gd name="connsiteY171" fmla="*/ 168954 h 606722"/>
                    <a:gd name="connsiteX172" fmla="*/ 256152 w 607639"/>
                    <a:gd name="connsiteY172" fmla="*/ 154645 h 606722"/>
                    <a:gd name="connsiteX173" fmla="*/ 270482 w 607639"/>
                    <a:gd name="connsiteY173" fmla="*/ 154645 h 606722"/>
                    <a:gd name="connsiteX174" fmla="*/ 297896 w 607639"/>
                    <a:gd name="connsiteY174" fmla="*/ 182018 h 606722"/>
                    <a:gd name="connsiteX175" fmla="*/ 330028 w 607639"/>
                    <a:gd name="connsiteY175" fmla="*/ 182018 h 606722"/>
                    <a:gd name="connsiteX176" fmla="*/ 296650 w 607639"/>
                    <a:gd name="connsiteY176" fmla="*/ 148690 h 606722"/>
                    <a:gd name="connsiteX177" fmla="*/ 296650 w 607639"/>
                    <a:gd name="connsiteY177" fmla="*/ 134381 h 606722"/>
                    <a:gd name="connsiteX178" fmla="*/ 310980 w 607639"/>
                    <a:gd name="connsiteY178" fmla="*/ 134381 h 606722"/>
                    <a:gd name="connsiteX179" fmla="*/ 358599 w 607639"/>
                    <a:gd name="connsiteY179" fmla="*/ 182018 h 606722"/>
                    <a:gd name="connsiteX180" fmla="*/ 370526 w 607639"/>
                    <a:gd name="connsiteY180" fmla="*/ 182018 h 606722"/>
                    <a:gd name="connsiteX181" fmla="*/ 380583 w 607639"/>
                    <a:gd name="connsiteY181" fmla="*/ 171887 h 606722"/>
                    <a:gd name="connsiteX182" fmla="*/ 309734 w 607639"/>
                    <a:gd name="connsiteY182" fmla="*/ 101141 h 606722"/>
                    <a:gd name="connsiteX183" fmla="*/ 293713 w 607639"/>
                    <a:gd name="connsiteY183" fmla="*/ 101141 h 606722"/>
                    <a:gd name="connsiteX184" fmla="*/ 283566 w 607639"/>
                    <a:gd name="connsiteY184" fmla="*/ 91009 h 606722"/>
                    <a:gd name="connsiteX185" fmla="*/ 293713 w 607639"/>
                    <a:gd name="connsiteY185" fmla="*/ 80877 h 606722"/>
                    <a:gd name="connsiteX186" fmla="*/ 303771 w 607639"/>
                    <a:gd name="connsiteY186" fmla="*/ 80877 h 606722"/>
                    <a:gd name="connsiteX187" fmla="*/ 303771 w 607639"/>
                    <a:gd name="connsiteY187" fmla="*/ 70746 h 606722"/>
                    <a:gd name="connsiteX188" fmla="*/ 313918 w 607639"/>
                    <a:gd name="connsiteY188" fmla="*/ 60703 h 606722"/>
                    <a:gd name="connsiteX189" fmla="*/ 324064 w 607639"/>
                    <a:gd name="connsiteY189" fmla="*/ 70746 h 606722"/>
                    <a:gd name="connsiteX190" fmla="*/ 324064 w 607639"/>
                    <a:gd name="connsiteY190" fmla="*/ 86832 h 606722"/>
                    <a:gd name="connsiteX191" fmla="*/ 394914 w 607639"/>
                    <a:gd name="connsiteY191" fmla="*/ 157577 h 606722"/>
                    <a:gd name="connsiteX192" fmla="*/ 405060 w 607639"/>
                    <a:gd name="connsiteY192" fmla="*/ 147534 h 606722"/>
                    <a:gd name="connsiteX193" fmla="*/ 405060 w 607639"/>
                    <a:gd name="connsiteY193" fmla="*/ 135625 h 606722"/>
                    <a:gd name="connsiteX194" fmla="*/ 357442 w 607639"/>
                    <a:gd name="connsiteY194" fmla="*/ 88076 h 606722"/>
                    <a:gd name="connsiteX195" fmla="*/ 357442 w 607639"/>
                    <a:gd name="connsiteY195" fmla="*/ 73767 h 606722"/>
                    <a:gd name="connsiteX196" fmla="*/ 371683 w 607639"/>
                    <a:gd name="connsiteY196" fmla="*/ 73767 h 606722"/>
                    <a:gd name="connsiteX197" fmla="*/ 405060 w 607639"/>
                    <a:gd name="connsiteY197" fmla="*/ 107007 h 606722"/>
                    <a:gd name="connsiteX198" fmla="*/ 405060 w 607639"/>
                    <a:gd name="connsiteY198" fmla="*/ 75012 h 606722"/>
                    <a:gd name="connsiteX199" fmla="*/ 377646 w 607639"/>
                    <a:gd name="connsiteY199" fmla="*/ 47638 h 606722"/>
                    <a:gd name="connsiteX200" fmla="*/ 377646 w 607639"/>
                    <a:gd name="connsiteY200" fmla="*/ 33329 h 606722"/>
                    <a:gd name="connsiteX201" fmla="*/ 391976 w 607639"/>
                    <a:gd name="connsiteY201" fmla="*/ 33329 h 606722"/>
                    <a:gd name="connsiteX202" fmla="*/ 405060 w 607639"/>
                    <a:gd name="connsiteY202" fmla="*/ 46394 h 606722"/>
                    <a:gd name="connsiteX203" fmla="*/ 405060 w 607639"/>
                    <a:gd name="connsiteY203" fmla="*/ 10132 h 606722"/>
                    <a:gd name="connsiteX204" fmla="*/ 415207 w 607639"/>
                    <a:gd name="connsiteY204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</a:cxnLst>
                  <a:rect l="l" t="t" r="r" b="b"/>
                  <a:pathLst>
                    <a:path w="607639" h="606722">
                      <a:moveTo>
                        <a:pt x="172124" y="475329"/>
                      </a:moveTo>
                      <a:cubicBezTo>
                        <a:pt x="177732" y="475329"/>
                        <a:pt x="182271" y="479859"/>
                        <a:pt x="182271" y="485367"/>
                      </a:cubicBezTo>
                      <a:cubicBezTo>
                        <a:pt x="182271" y="518855"/>
                        <a:pt x="155035" y="546036"/>
                        <a:pt x="121481" y="546036"/>
                      </a:cubicBezTo>
                      <a:cubicBezTo>
                        <a:pt x="115873" y="546036"/>
                        <a:pt x="111423" y="541506"/>
                        <a:pt x="111423" y="535910"/>
                      </a:cubicBezTo>
                      <a:cubicBezTo>
                        <a:pt x="111423" y="530314"/>
                        <a:pt x="115873" y="525783"/>
                        <a:pt x="121481" y="525783"/>
                      </a:cubicBezTo>
                      <a:cubicBezTo>
                        <a:pt x="143821" y="525783"/>
                        <a:pt x="161978" y="507663"/>
                        <a:pt x="161978" y="485367"/>
                      </a:cubicBezTo>
                      <a:cubicBezTo>
                        <a:pt x="161978" y="479859"/>
                        <a:pt x="166517" y="475329"/>
                        <a:pt x="172124" y="475329"/>
                      </a:cubicBezTo>
                      <a:close/>
                      <a:moveTo>
                        <a:pt x="415207" y="166021"/>
                      </a:moveTo>
                      <a:lnTo>
                        <a:pt x="389039" y="192150"/>
                      </a:lnTo>
                      <a:lnTo>
                        <a:pt x="415207" y="218280"/>
                      </a:lnTo>
                      <a:lnTo>
                        <a:pt x="441375" y="192150"/>
                      </a:lnTo>
                      <a:close/>
                      <a:moveTo>
                        <a:pt x="121504" y="40434"/>
                      </a:moveTo>
                      <a:cubicBezTo>
                        <a:pt x="155063" y="40434"/>
                        <a:pt x="182301" y="67629"/>
                        <a:pt x="182301" y="101133"/>
                      </a:cubicBezTo>
                      <a:lnTo>
                        <a:pt x="182301" y="380367"/>
                      </a:lnTo>
                      <a:cubicBezTo>
                        <a:pt x="219954" y="402052"/>
                        <a:pt x="243098" y="441688"/>
                        <a:pt x="243098" y="485324"/>
                      </a:cubicBezTo>
                      <a:cubicBezTo>
                        <a:pt x="243098" y="552244"/>
                        <a:pt x="188532" y="606722"/>
                        <a:pt x="121504" y="606722"/>
                      </a:cubicBezTo>
                      <a:cubicBezTo>
                        <a:pt x="54477" y="606722"/>
                        <a:pt x="0" y="552244"/>
                        <a:pt x="0" y="485324"/>
                      </a:cubicBezTo>
                      <a:cubicBezTo>
                        <a:pt x="0" y="441688"/>
                        <a:pt x="23144" y="402052"/>
                        <a:pt x="60797" y="380367"/>
                      </a:cubicBezTo>
                      <a:lnTo>
                        <a:pt x="60797" y="333710"/>
                      </a:lnTo>
                      <a:cubicBezTo>
                        <a:pt x="60797" y="328111"/>
                        <a:pt x="65336" y="323578"/>
                        <a:pt x="70855" y="323578"/>
                      </a:cubicBezTo>
                      <a:lnTo>
                        <a:pt x="131652" y="323578"/>
                      </a:lnTo>
                      <a:cubicBezTo>
                        <a:pt x="137260" y="323578"/>
                        <a:pt x="141800" y="328111"/>
                        <a:pt x="141800" y="333710"/>
                      </a:cubicBezTo>
                      <a:cubicBezTo>
                        <a:pt x="141800" y="339220"/>
                        <a:pt x="137260" y="343752"/>
                        <a:pt x="131652" y="343752"/>
                      </a:cubicBezTo>
                      <a:lnTo>
                        <a:pt x="81003" y="343752"/>
                      </a:lnTo>
                      <a:lnTo>
                        <a:pt x="81003" y="386321"/>
                      </a:lnTo>
                      <a:cubicBezTo>
                        <a:pt x="81003" y="390143"/>
                        <a:pt x="78867" y="393609"/>
                        <a:pt x="75484" y="395386"/>
                      </a:cubicBezTo>
                      <a:cubicBezTo>
                        <a:pt x="41392" y="412805"/>
                        <a:pt x="20295" y="447287"/>
                        <a:pt x="20295" y="485324"/>
                      </a:cubicBezTo>
                      <a:cubicBezTo>
                        <a:pt x="20295" y="541135"/>
                        <a:pt x="65693" y="586460"/>
                        <a:pt x="121504" y="586460"/>
                      </a:cubicBezTo>
                      <a:cubicBezTo>
                        <a:pt x="177405" y="586460"/>
                        <a:pt x="222803" y="541135"/>
                        <a:pt x="222803" y="485324"/>
                      </a:cubicBezTo>
                      <a:cubicBezTo>
                        <a:pt x="222803" y="447287"/>
                        <a:pt x="201617" y="412805"/>
                        <a:pt x="167525" y="395386"/>
                      </a:cubicBezTo>
                      <a:cubicBezTo>
                        <a:pt x="164142" y="393609"/>
                        <a:pt x="162006" y="390143"/>
                        <a:pt x="162006" y="386321"/>
                      </a:cubicBezTo>
                      <a:lnTo>
                        <a:pt x="162006" y="101133"/>
                      </a:lnTo>
                      <a:cubicBezTo>
                        <a:pt x="162006" y="78827"/>
                        <a:pt x="143847" y="60697"/>
                        <a:pt x="121504" y="60697"/>
                      </a:cubicBezTo>
                      <a:cubicBezTo>
                        <a:pt x="99162" y="60697"/>
                        <a:pt x="81003" y="78827"/>
                        <a:pt x="81003" y="101133"/>
                      </a:cubicBezTo>
                      <a:lnTo>
                        <a:pt x="81003" y="141570"/>
                      </a:lnTo>
                      <a:lnTo>
                        <a:pt x="91151" y="141570"/>
                      </a:lnTo>
                      <a:cubicBezTo>
                        <a:pt x="96759" y="141570"/>
                        <a:pt x="101298" y="146102"/>
                        <a:pt x="101298" y="151701"/>
                      </a:cubicBezTo>
                      <a:cubicBezTo>
                        <a:pt x="101298" y="157211"/>
                        <a:pt x="96759" y="161744"/>
                        <a:pt x="91151" y="161744"/>
                      </a:cubicBezTo>
                      <a:lnTo>
                        <a:pt x="81003" y="161744"/>
                      </a:lnTo>
                      <a:lnTo>
                        <a:pt x="81003" y="202269"/>
                      </a:lnTo>
                      <a:lnTo>
                        <a:pt x="91151" y="202269"/>
                      </a:lnTo>
                      <a:cubicBezTo>
                        <a:pt x="96759" y="202269"/>
                        <a:pt x="101298" y="206801"/>
                        <a:pt x="101298" y="212311"/>
                      </a:cubicBezTo>
                      <a:cubicBezTo>
                        <a:pt x="101298" y="217910"/>
                        <a:pt x="96759" y="222443"/>
                        <a:pt x="91151" y="222443"/>
                      </a:cubicBezTo>
                      <a:lnTo>
                        <a:pt x="81003" y="222443"/>
                      </a:lnTo>
                      <a:lnTo>
                        <a:pt x="81003" y="262879"/>
                      </a:lnTo>
                      <a:lnTo>
                        <a:pt x="91151" y="262879"/>
                      </a:lnTo>
                      <a:cubicBezTo>
                        <a:pt x="96759" y="262879"/>
                        <a:pt x="101298" y="267412"/>
                        <a:pt x="101298" y="273010"/>
                      </a:cubicBezTo>
                      <a:cubicBezTo>
                        <a:pt x="101298" y="278609"/>
                        <a:pt x="96759" y="283142"/>
                        <a:pt x="91151" y="283142"/>
                      </a:cubicBezTo>
                      <a:lnTo>
                        <a:pt x="81003" y="283142"/>
                      </a:lnTo>
                      <a:lnTo>
                        <a:pt x="81003" y="293273"/>
                      </a:lnTo>
                      <a:cubicBezTo>
                        <a:pt x="81003" y="298783"/>
                        <a:pt x="76463" y="303316"/>
                        <a:pt x="70855" y="303316"/>
                      </a:cubicBezTo>
                      <a:cubicBezTo>
                        <a:pt x="65336" y="303316"/>
                        <a:pt x="60797" y="298783"/>
                        <a:pt x="60797" y="293273"/>
                      </a:cubicBezTo>
                      <a:lnTo>
                        <a:pt x="60797" y="101133"/>
                      </a:lnTo>
                      <a:cubicBezTo>
                        <a:pt x="60797" y="67629"/>
                        <a:pt x="88035" y="40434"/>
                        <a:pt x="121504" y="40434"/>
                      </a:cubicBezTo>
                      <a:close/>
                      <a:moveTo>
                        <a:pt x="415207" y="0"/>
                      </a:moveTo>
                      <a:cubicBezTo>
                        <a:pt x="420814" y="0"/>
                        <a:pt x="425354" y="4533"/>
                        <a:pt x="425354" y="10132"/>
                      </a:cubicBezTo>
                      <a:lnTo>
                        <a:pt x="425354" y="46394"/>
                      </a:lnTo>
                      <a:lnTo>
                        <a:pt x="438438" y="33329"/>
                      </a:lnTo>
                      <a:cubicBezTo>
                        <a:pt x="442354" y="29329"/>
                        <a:pt x="448762" y="29329"/>
                        <a:pt x="452768" y="33329"/>
                      </a:cubicBezTo>
                      <a:cubicBezTo>
                        <a:pt x="456684" y="37239"/>
                        <a:pt x="456684" y="43638"/>
                        <a:pt x="452768" y="47638"/>
                      </a:cubicBezTo>
                      <a:lnTo>
                        <a:pt x="425354" y="75012"/>
                      </a:lnTo>
                      <a:lnTo>
                        <a:pt x="425354" y="107007"/>
                      </a:lnTo>
                      <a:lnTo>
                        <a:pt x="458642" y="73767"/>
                      </a:lnTo>
                      <a:cubicBezTo>
                        <a:pt x="462647" y="69768"/>
                        <a:pt x="469056" y="69768"/>
                        <a:pt x="472972" y="73767"/>
                      </a:cubicBezTo>
                      <a:cubicBezTo>
                        <a:pt x="476978" y="77678"/>
                        <a:pt x="476978" y="84077"/>
                        <a:pt x="472972" y="88076"/>
                      </a:cubicBezTo>
                      <a:lnTo>
                        <a:pt x="425354" y="135625"/>
                      </a:lnTo>
                      <a:lnTo>
                        <a:pt x="425354" y="147534"/>
                      </a:lnTo>
                      <a:lnTo>
                        <a:pt x="435411" y="157577"/>
                      </a:lnTo>
                      <a:lnTo>
                        <a:pt x="506350" y="86832"/>
                      </a:lnTo>
                      <a:lnTo>
                        <a:pt x="506350" y="70746"/>
                      </a:lnTo>
                      <a:cubicBezTo>
                        <a:pt x="506350" y="65235"/>
                        <a:pt x="510889" y="60703"/>
                        <a:pt x="516496" y="60703"/>
                      </a:cubicBezTo>
                      <a:cubicBezTo>
                        <a:pt x="522104" y="60703"/>
                        <a:pt x="526554" y="65235"/>
                        <a:pt x="526554" y="70746"/>
                      </a:cubicBezTo>
                      <a:lnTo>
                        <a:pt x="526554" y="80877"/>
                      </a:lnTo>
                      <a:lnTo>
                        <a:pt x="536701" y="80877"/>
                      </a:lnTo>
                      <a:cubicBezTo>
                        <a:pt x="542308" y="80877"/>
                        <a:pt x="546848" y="85410"/>
                        <a:pt x="546848" y="91009"/>
                      </a:cubicBezTo>
                      <a:cubicBezTo>
                        <a:pt x="546848" y="96609"/>
                        <a:pt x="542308" y="101141"/>
                        <a:pt x="536701" y="101141"/>
                      </a:cubicBezTo>
                      <a:lnTo>
                        <a:pt x="520680" y="101141"/>
                      </a:lnTo>
                      <a:lnTo>
                        <a:pt x="449742" y="171887"/>
                      </a:lnTo>
                      <a:lnTo>
                        <a:pt x="459888" y="182018"/>
                      </a:lnTo>
                      <a:lnTo>
                        <a:pt x="471726" y="182018"/>
                      </a:lnTo>
                      <a:lnTo>
                        <a:pt x="519434" y="134381"/>
                      </a:lnTo>
                      <a:cubicBezTo>
                        <a:pt x="523350" y="130470"/>
                        <a:pt x="529758" y="130470"/>
                        <a:pt x="533764" y="134381"/>
                      </a:cubicBezTo>
                      <a:cubicBezTo>
                        <a:pt x="537680" y="138380"/>
                        <a:pt x="537680" y="144779"/>
                        <a:pt x="533764" y="148690"/>
                      </a:cubicBezTo>
                      <a:lnTo>
                        <a:pt x="500386" y="182018"/>
                      </a:lnTo>
                      <a:lnTo>
                        <a:pt x="532518" y="182018"/>
                      </a:lnTo>
                      <a:lnTo>
                        <a:pt x="559932" y="154645"/>
                      </a:lnTo>
                      <a:cubicBezTo>
                        <a:pt x="563937" y="150734"/>
                        <a:pt x="570345" y="150734"/>
                        <a:pt x="574262" y="154645"/>
                      </a:cubicBezTo>
                      <a:cubicBezTo>
                        <a:pt x="578178" y="158555"/>
                        <a:pt x="578178" y="164954"/>
                        <a:pt x="574262" y="168954"/>
                      </a:cubicBezTo>
                      <a:lnTo>
                        <a:pt x="561178" y="182018"/>
                      </a:lnTo>
                      <a:lnTo>
                        <a:pt x="597492" y="182018"/>
                      </a:lnTo>
                      <a:cubicBezTo>
                        <a:pt x="603100" y="182018"/>
                        <a:pt x="607639" y="186551"/>
                        <a:pt x="607639" y="192150"/>
                      </a:cubicBezTo>
                      <a:cubicBezTo>
                        <a:pt x="607639" y="197749"/>
                        <a:pt x="603100" y="202282"/>
                        <a:pt x="597492" y="202282"/>
                      </a:cubicBezTo>
                      <a:lnTo>
                        <a:pt x="561178" y="202282"/>
                      </a:lnTo>
                      <a:lnTo>
                        <a:pt x="574262" y="215347"/>
                      </a:lnTo>
                      <a:cubicBezTo>
                        <a:pt x="578178" y="219257"/>
                        <a:pt x="578178" y="225657"/>
                        <a:pt x="574262" y="229656"/>
                      </a:cubicBezTo>
                      <a:cubicBezTo>
                        <a:pt x="572303" y="231611"/>
                        <a:pt x="569722" y="232589"/>
                        <a:pt x="567141" y="232589"/>
                      </a:cubicBezTo>
                      <a:cubicBezTo>
                        <a:pt x="564471" y="232589"/>
                        <a:pt x="561890" y="231611"/>
                        <a:pt x="559932" y="229656"/>
                      </a:cubicBezTo>
                      <a:lnTo>
                        <a:pt x="532518" y="202282"/>
                      </a:lnTo>
                      <a:lnTo>
                        <a:pt x="500386" y="202282"/>
                      </a:lnTo>
                      <a:lnTo>
                        <a:pt x="533764" y="235522"/>
                      </a:lnTo>
                      <a:cubicBezTo>
                        <a:pt x="537680" y="239521"/>
                        <a:pt x="537680" y="245920"/>
                        <a:pt x="533764" y="249831"/>
                      </a:cubicBezTo>
                      <a:cubicBezTo>
                        <a:pt x="531805" y="251786"/>
                        <a:pt x="529224" y="252764"/>
                        <a:pt x="526554" y="252764"/>
                      </a:cubicBezTo>
                      <a:cubicBezTo>
                        <a:pt x="523973" y="252764"/>
                        <a:pt x="521392" y="251786"/>
                        <a:pt x="519434" y="249831"/>
                      </a:cubicBezTo>
                      <a:lnTo>
                        <a:pt x="471726" y="202282"/>
                      </a:lnTo>
                      <a:lnTo>
                        <a:pt x="459888" y="202282"/>
                      </a:lnTo>
                      <a:lnTo>
                        <a:pt x="449742" y="212325"/>
                      </a:lnTo>
                      <a:lnTo>
                        <a:pt x="520680" y="283159"/>
                      </a:lnTo>
                      <a:lnTo>
                        <a:pt x="536701" y="283159"/>
                      </a:lnTo>
                      <a:cubicBezTo>
                        <a:pt x="542308" y="283159"/>
                        <a:pt x="546848" y="287692"/>
                        <a:pt x="546848" y="293291"/>
                      </a:cubicBezTo>
                      <a:cubicBezTo>
                        <a:pt x="546848" y="298801"/>
                        <a:pt x="542308" y="303334"/>
                        <a:pt x="536701" y="303334"/>
                      </a:cubicBezTo>
                      <a:lnTo>
                        <a:pt x="526554" y="303334"/>
                      </a:lnTo>
                      <a:lnTo>
                        <a:pt x="526554" y="313466"/>
                      </a:lnTo>
                      <a:cubicBezTo>
                        <a:pt x="526554" y="319065"/>
                        <a:pt x="522104" y="323598"/>
                        <a:pt x="516496" y="323598"/>
                      </a:cubicBezTo>
                      <a:cubicBezTo>
                        <a:pt x="510889" y="323598"/>
                        <a:pt x="506350" y="319065"/>
                        <a:pt x="506350" y="313466"/>
                      </a:cubicBezTo>
                      <a:lnTo>
                        <a:pt x="506350" y="297468"/>
                      </a:lnTo>
                      <a:lnTo>
                        <a:pt x="435411" y="226634"/>
                      </a:lnTo>
                      <a:lnTo>
                        <a:pt x="425354" y="236766"/>
                      </a:lnTo>
                      <a:lnTo>
                        <a:pt x="425354" y="248587"/>
                      </a:lnTo>
                      <a:lnTo>
                        <a:pt x="472972" y="296224"/>
                      </a:lnTo>
                      <a:cubicBezTo>
                        <a:pt x="476978" y="300135"/>
                        <a:pt x="476978" y="306534"/>
                        <a:pt x="472972" y="310533"/>
                      </a:cubicBezTo>
                      <a:cubicBezTo>
                        <a:pt x="471014" y="312488"/>
                        <a:pt x="468433" y="313466"/>
                        <a:pt x="465852" y="313466"/>
                      </a:cubicBezTo>
                      <a:cubicBezTo>
                        <a:pt x="463270" y="313466"/>
                        <a:pt x="460600" y="312488"/>
                        <a:pt x="458642" y="310533"/>
                      </a:cubicBezTo>
                      <a:lnTo>
                        <a:pt x="425354" y="277205"/>
                      </a:lnTo>
                      <a:lnTo>
                        <a:pt x="425354" y="309289"/>
                      </a:lnTo>
                      <a:lnTo>
                        <a:pt x="452768" y="336663"/>
                      </a:lnTo>
                      <a:cubicBezTo>
                        <a:pt x="456684" y="340573"/>
                        <a:pt x="456684" y="346972"/>
                        <a:pt x="452768" y="350972"/>
                      </a:cubicBezTo>
                      <a:cubicBezTo>
                        <a:pt x="450721" y="352927"/>
                        <a:pt x="448139" y="353905"/>
                        <a:pt x="445558" y="353905"/>
                      </a:cubicBezTo>
                      <a:cubicBezTo>
                        <a:pt x="442977" y="353905"/>
                        <a:pt x="440396" y="352927"/>
                        <a:pt x="438438" y="350972"/>
                      </a:cubicBezTo>
                      <a:lnTo>
                        <a:pt x="425354" y="337907"/>
                      </a:lnTo>
                      <a:lnTo>
                        <a:pt x="425354" y="374168"/>
                      </a:lnTo>
                      <a:cubicBezTo>
                        <a:pt x="425354" y="379768"/>
                        <a:pt x="420814" y="384300"/>
                        <a:pt x="415207" y="384300"/>
                      </a:cubicBezTo>
                      <a:cubicBezTo>
                        <a:pt x="409600" y="384300"/>
                        <a:pt x="405060" y="379768"/>
                        <a:pt x="405060" y="374168"/>
                      </a:cubicBezTo>
                      <a:lnTo>
                        <a:pt x="405060" y="337907"/>
                      </a:lnTo>
                      <a:lnTo>
                        <a:pt x="391976" y="350972"/>
                      </a:lnTo>
                      <a:cubicBezTo>
                        <a:pt x="387971" y="354882"/>
                        <a:pt x="381652" y="354882"/>
                        <a:pt x="377646" y="350972"/>
                      </a:cubicBezTo>
                      <a:cubicBezTo>
                        <a:pt x="373730" y="346972"/>
                        <a:pt x="373730" y="340573"/>
                        <a:pt x="377646" y="336663"/>
                      </a:cubicBezTo>
                      <a:lnTo>
                        <a:pt x="405060" y="309289"/>
                      </a:lnTo>
                      <a:lnTo>
                        <a:pt x="405060" y="277205"/>
                      </a:lnTo>
                      <a:lnTo>
                        <a:pt x="371683" y="310533"/>
                      </a:lnTo>
                      <a:cubicBezTo>
                        <a:pt x="367767" y="314444"/>
                        <a:pt x="361358" y="314444"/>
                        <a:pt x="357442" y="310533"/>
                      </a:cubicBezTo>
                      <a:cubicBezTo>
                        <a:pt x="353437" y="306534"/>
                        <a:pt x="353437" y="300135"/>
                        <a:pt x="357442" y="296224"/>
                      </a:cubicBezTo>
                      <a:lnTo>
                        <a:pt x="405060" y="248587"/>
                      </a:lnTo>
                      <a:lnTo>
                        <a:pt x="405060" y="236766"/>
                      </a:lnTo>
                      <a:lnTo>
                        <a:pt x="394914" y="226634"/>
                      </a:lnTo>
                      <a:lnTo>
                        <a:pt x="324064" y="297468"/>
                      </a:lnTo>
                      <a:lnTo>
                        <a:pt x="324064" y="313466"/>
                      </a:lnTo>
                      <a:cubicBezTo>
                        <a:pt x="324064" y="319065"/>
                        <a:pt x="319525" y="323598"/>
                        <a:pt x="313918" y="323598"/>
                      </a:cubicBezTo>
                      <a:cubicBezTo>
                        <a:pt x="308310" y="323598"/>
                        <a:pt x="303771" y="319065"/>
                        <a:pt x="303771" y="313466"/>
                      </a:cubicBezTo>
                      <a:lnTo>
                        <a:pt x="303771" y="303334"/>
                      </a:lnTo>
                      <a:lnTo>
                        <a:pt x="293713" y="303334"/>
                      </a:lnTo>
                      <a:cubicBezTo>
                        <a:pt x="288106" y="303334"/>
                        <a:pt x="283566" y="298801"/>
                        <a:pt x="283566" y="293291"/>
                      </a:cubicBezTo>
                      <a:cubicBezTo>
                        <a:pt x="283566" y="287692"/>
                        <a:pt x="288106" y="283159"/>
                        <a:pt x="293713" y="283159"/>
                      </a:cubicBezTo>
                      <a:lnTo>
                        <a:pt x="309734" y="283159"/>
                      </a:lnTo>
                      <a:lnTo>
                        <a:pt x="380583" y="212325"/>
                      </a:lnTo>
                      <a:lnTo>
                        <a:pt x="370526" y="202282"/>
                      </a:lnTo>
                      <a:lnTo>
                        <a:pt x="358599" y="202282"/>
                      </a:lnTo>
                      <a:lnTo>
                        <a:pt x="310980" y="249831"/>
                      </a:lnTo>
                      <a:cubicBezTo>
                        <a:pt x="309022" y="251786"/>
                        <a:pt x="306352" y="252764"/>
                        <a:pt x="303771" y="252764"/>
                      </a:cubicBezTo>
                      <a:cubicBezTo>
                        <a:pt x="301190" y="252764"/>
                        <a:pt x="298609" y="251786"/>
                        <a:pt x="296650" y="249831"/>
                      </a:cubicBezTo>
                      <a:cubicBezTo>
                        <a:pt x="292645" y="245920"/>
                        <a:pt x="292645" y="239521"/>
                        <a:pt x="296650" y="235522"/>
                      </a:cubicBezTo>
                      <a:lnTo>
                        <a:pt x="330028" y="202282"/>
                      </a:lnTo>
                      <a:lnTo>
                        <a:pt x="297896" y="202282"/>
                      </a:lnTo>
                      <a:lnTo>
                        <a:pt x="270482" y="229656"/>
                      </a:lnTo>
                      <a:cubicBezTo>
                        <a:pt x="268435" y="231611"/>
                        <a:pt x="265854" y="232589"/>
                        <a:pt x="263273" y="232589"/>
                      </a:cubicBezTo>
                      <a:cubicBezTo>
                        <a:pt x="260692" y="232589"/>
                        <a:pt x="258111" y="231611"/>
                        <a:pt x="256152" y="229656"/>
                      </a:cubicBezTo>
                      <a:cubicBezTo>
                        <a:pt x="252147" y="225657"/>
                        <a:pt x="252147" y="219257"/>
                        <a:pt x="256152" y="215347"/>
                      </a:cubicBezTo>
                      <a:lnTo>
                        <a:pt x="269236" y="202282"/>
                      </a:lnTo>
                      <a:lnTo>
                        <a:pt x="232922" y="202282"/>
                      </a:lnTo>
                      <a:cubicBezTo>
                        <a:pt x="227314" y="202282"/>
                        <a:pt x="222775" y="197749"/>
                        <a:pt x="222775" y="192150"/>
                      </a:cubicBezTo>
                      <a:cubicBezTo>
                        <a:pt x="222775" y="186551"/>
                        <a:pt x="227314" y="182018"/>
                        <a:pt x="232922" y="182018"/>
                      </a:cubicBezTo>
                      <a:lnTo>
                        <a:pt x="269236" y="182018"/>
                      </a:lnTo>
                      <a:lnTo>
                        <a:pt x="256152" y="168954"/>
                      </a:lnTo>
                      <a:cubicBezTo>
                        <a:pt x="252147" y="164954"/>
                        <a:pt x="252147" y="158555"/>
                        <a:pt x="256152" y="154645"/>
                      </a:cubicBezTo>
                      <a:cubicBezTo>
                        <a:pt x="260069" y="150645"/>
                        <a:pt x="266477" y="150645"/>
                        <a:pt x="270482" y="154645"/>
                      </a:cubicBezTo>
                      <a:lnTo>
                        <a:pt x="297896" y="182018"/>
                      </a:lnTo>
                      <a:lnTo>
                        <a:pt x="330028" y="182018"/>
                      </a:lnTo>
                      <a:lnTo>
                        <a:pt x="296650" y="148690"/>
                      </a:lnTo>
                      <a:cubicBezTo>
                        <a:pt x="292645" y="144779"/>
                        <a:pt x="292645" y="138380"/>
                        <a:pt x="296650" y="134381"/>
                      </a:cubicBezTo>
                      <a:cubicBezTo>
                        <a:pt x="300567" y="130470"/>
                        <a:pt x="306975" y="130470"/>
                        <a:pt x="310980" y="134381"/>
                      </a:cubicBezTo>
                      <a:lnTo>
                        <a:pt x="358599" y="182018"/>
                      </a:lnTo>
                      <a:lnTo>
                        <a:pt x="370526" y="182018"/>
                      </a:lnTo>
                      <a:lnTo>
                        <a:pt x="380583" y="171887"/>
                      </a:lnTo>
                      <a:lnTo>
                        <a:pt x="309734" y="101141"/>
                      </a:lnTo>
                      <a:lnTo>
                        <a:pt x="293713" y="101141"/>
                      </a:lnTo>
                      <a:cubicBezTo>
                        <a:pt x="288106" y="101141"/>
                        <a:pt x="283566" y="96609"/>
                        <a:pt x="283566" y="91009"/>
                      </a:cubicBezTo>
                      <a:cubicBezTo>
                        <a:pt x="283566" y="85410"/>
                        <a:pt x="288106" y="80877"/>
                        <a:pt x="293713" y="80877"/>
                      </a:cubicBezTo>
                      <a:lnTo>
                        <a:pt x="303771" y="80877"/>
                      </a:lnTo>
                      <a:lnTo>
                        <a:pt x="303771" y="70746"/>
                      </a:lnTo>
                      <a:cubicBezTo>
                        <a:pt x="303771" y="65235"/>
                        <a:pt x="308310" y="60703"/>
                        <a:pt x="313918" y="60703"/>
                      </a:cubicBezTo>
                      <a:cubicBezTo>
                        <a:pt x="319525" y="60703"/>
                        <a:pt x="324064" y="65235"/>
                        <a:pt x="324064" y="70746"/>
                      </a:cubicBezTo>
                      <a:lnTo>
                        <a:pt x="324064" y="86832"/>
                      </a:lnTo>
                      <a:lnTo>
                        <a:pt x="394914" y="157577"/>
                      </a:lnTo>
                      <a:lnTo>
                        <a:pt x="405060" y="147534"/>
                      </a:lnTo>
                      <a:lnTo>
                        <a:pt x="405060" y="135625"/>
                      </a:lnTo>
                      <a:lnTo>
                        <a:pt x="357442" y="88076"/>
                      </a:lnTo>
                      <a:cubicBezTo>
                        <a:pt x="353437" y="84077"/>
                        <a:pt x="353437" y="77678"/>
                        <a:pt x="357442" y="73767"/>
                      </a:cubicBezTo>
                      <a:cubicBezTo>
                        <a:pt x="361358" y="69768"/>
                        <a:pt x="367767" y="69768"/>
                        <a:pt x="371683" y="73767"/>
                      </a:cubicBezTo>
                      <a:lnTo>
                        <a:pt x="405060" y="107007"/>
                      </a:lnTo>
                      <a:lnTo>
                        <a:pt x="405060" y="75012"/>
                      </a:lnTo>
                      <a:lnTo>
                        <a:pt x="377646" y="47638"/>
                      </a:lnTo>
                      <a:cubicBezTo>
                        <a:pt x="373730" y="43638"/>
                        <a:pt x="373730" y="37239"/>
                        <a:pt x="377646" y="33329"/>
                      </a:cubicBezTo>
                      <a:cubicBezTo>
                        <a:pt x="381652" y="29329"/>
                        <a:pt x="388060" y="29329"/>
                        <a:pt x="391976" y="33329"/>
                      </a:cubicBezTo>
                      <a:lnTo>
                        <a:pt x="405060" y="46394"/>
                      </a:lnTo>
                      <a:lnTo>
                        <a:pt x="405060" y="10132"/>
                      </a:lnTo>
                      <a:cubicBezTo>
                        <a:pt x="405060" y="4533"/>
                        <a:pt x="409600" y="0"/>
                        <a:pt x="415207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cxnSp>
              <p:nvCxnSpPr>
                <p:cNvPr id="36" name="连接符: 肘形 17"/>
                <p:cNvCxnSpPr/>
                <p:nvPr/>
              </p:nvCxnSpPr>
              <p:spPr>
                <a:xfrm>
                  <a:off x="1932199" y="1593612"/>
                  <a:ext cx="2321349" cy="860557"/>
                </a:xfrm>
                <a:prstGeom prst="bentConnector3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连接符: 肘形 20"/>
                <p:cNvCxnSpPr/>
                <p:nvPr/>
              </p:nvCxnSpPr>
              <p:spPr>
                <a:xfrm flipV="1">
                  <a:off x="1658938" y="2846923"/>
                  <a:ext cx="2387261" cy="217364"/>
                </a:xfrm>
                <a:prstGeom prst="bentConnector3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文本框 31"/>
                <p:cNvSpPr txBox="1"/>
                <p:nvPr/>
              </p:nvSpPr>
              <p:spPr>
                <a:xfrm>
                  <a:off x="4365457" y="2567560"/>
                  <a:ext cx="1217055" cy="402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/>
                    <a:t>internet</a:t>
                  </a:r>
                  <a:endParaRPr lang="zh-CN" altLang="en-US" sz="1600" b="1" dirty="0"/>
                </a:p>
              </p:txBody>
            </p:sp>
            <p:sp>
              <p:nvSpPr>
                <p:cNvPr id="39" name="hosting_59844"/>
                <p:cNvSpPr>
                  <a:spLocks noChangeAspect="1"/>
                </p:cNvSpPr>
                <p:nvPr/>
              </p:nvSpPr>
              <p:spPr bwMode="auto">
                <a:xfrm>
                  <a:off x="4583406" y="4109155"/>
                  <a:ext cx="1289052" cy="1325439"/>
                </a:xfrm>
                <a:custGeom>
                  <a:avLst/>
                  <a:gdLst>
                    <a:gd name="connsiteX0" fmla="*/ 275280 w 590140"/>
                    <a:gd name="connsiteY0" fmla="*/ 496336 h 606798"/>
                    <a:gd name="connsiteX1" fmla="*/ 314935 w 590140"/>
                    <a:gd name="connsiteY1" fmla="*/ 496336 h 606798"/>
                    <a:gd name="connsiteX2" fmla="*/ 314935 w 590140"/>
                    <a:gd name="connsiteY2" fmla="*/ 542822 h 606798"/>
                    <a:gd name="connsiteX3" fmla="*/ 347213 w 590140"/>
                    <a:gd name="connsiteY3" fmla="*/ 542822 h 606798"/>
                    <a:gd name="connsiteX4" fmla="*/ 347213 w 590140"/>
                    <a:gd name="connsiteY4" fmla="*/ 554789 h 606798"/>
                    <a:gd name="connsiteX5" fmla="*/ 458801 w 590140"/>
                    <a:gd name="connsiteY5" fmla="*/ 554789 h 606798"/>
                    <a:gd name="connsiteX6" fmla="*/ 458801 w 590140"/>
                    <a:gd name="connsiteY6" fmla="*/ 594831 h 606798"/>
                    <a:gd name="connsiteX7" fmla="*/ 347213 w 590140"/>
                    <a:gd name="connsiteY7" fmla="*/ 594831 h 606798"/>
                    <a:gd name="connsiteX8" fmla="*/ 347213 w 590140"/>
                    <a:gd name="connsiteY8" fmla="*/ 606798 h 606798"/>
                    <a:gd name="connsiteX9" fmla="*/ 243463 w 590140"/>
                    <a:gd name="connsiteY9" fmla="*/ 606798 h 606798"/>
                    <a:gd name="connsiteX10" fmla="*/ 243463 w 590140"/>
                    <a:gd name="connsiteY10" fmla="*/ 594831 h 606798"/>
                    <a:gd name="connsiteX11" fmla="*/ 131414 w 590140"/>
                    <a:gd name="connsiteY11" fmla="*/ 594831 h 606798"/>
                    <a:gd name="connsiteX12" fmla="*/ 131414 w 590140"/>
                    <a:gd name="connsiteY12" fmla="*/ 554789 h 606798"/>
                    <a:gd name="connsiteX13" fmla="*/ 243463 w 590140"/>
                    <a:gd name="connsiteY13" fmla="*/ 554789 h 606798"/>
                    <a:gd name="connsiteX14" fmla="*/ 243463 w 590140"/>
                    <a:gd name="connsiteY14" fmla="*/ 542822 h 606798"/>
                    <a:gd name="connsiteX15" fmla="*/ 275280 w 590140"/>
                    <a:gd name="connsiteY15" fmla="*/ 542822 h 606798"/>
                    <a:gd name="connsiteX16" fmla="*/ 341174 w 590140"/>
                    <a:gd name="connsiteY16" fmla="*/ 439218 h 606798"/>
                    <a:gd name="connsiteX17" fmla="*/ 341174 w 590140"/>
                    <a:gd name="connsiteY17" fmla="*/ 464548 h 606798"/>
                    <a:gd name="connsiteX18" fmla="*/ 416785 w 590140"/>
                    <a:gd name="connsiteY18" fmla="*/ 464548 h 606798"/>
                    <a:gd name="connsiteX19" fmla="*/ 416785 w 590140"/>
                    <a:gd name="connsiteY19" fmla="*/ 439218 h 606798"/>
                    <a:gd name="connsiteX20" fmla="*/ 159063 w 590140"/>
                    <a:gd name="connsiteY20" fmla="*/ 412046 h 606798"/>
                    <a:gd name="connsiteX21" fmla="*/ 148459 w 590140"/>
                    <a:gd name="connsiteY21" fmla="*/ 422638 h 606798"/>
                    <a:gd name="connsiteX22" fmla="*/ 159063 w 590140"/>
                    <a:gd name="connsiteY22" fmla="*/ 433692 h 606798"/>
                    <a:gd name="connsiteX23" fmla="*/ 169667 w 590140"/>
                    <a:gd name="connsiteY23" fmla="*/ 422638 h 606798"/>
                    <a:gd name="connsiteX24" fmla="*/ 159063 w 590140"/>
                    <a:gd name="connsiteY24" fmla="*/ 412046 h 606798"/>
                    <a:gd name="connsiteX25" fmla="*/ 145232 w 590140"/>
                    <a:gd name="connsiteY25" fmla="*/ 392242 h 606798"/>
                    <a:gd name="connsiteX26" fmla="*/ 445369 w 590140"/>
                    <a:gd name="connsiteY26" fmla="*/ 392242 h 606798"/>
                    <a:gd name="connsiteX27" fmla="*/ 462428 w 590140"/>
                    <a:gd name="connsiteY27" fmla="*/ 409743 h 606798"/>
                    <a:gd name="connsiteX28" fmla="*/ 462428 w 590140"/>
                    <a:gd name="connsiteY28" fmla="*/ 468693 h 606798"/>
                    <a:gd name="connsiteX29" fmla="*/ 445369 w 590140"/>
                    <a:gd name="connsiteY29" fmla="*/ 486194 h 606798"/>
                    <a:gd name="connsiteX30" fmla="*/ 145232 w 590140"/>
                    <a:gd name="connsiteY30" fmla="*/ 486194 h 606798"/>
                    <a:gd name="connsiteX31" fmla="*/ 127712 w 590140"/>
                    <a:gd name="connsiteY31" fmla="*/ 468693 h 606798"/>
                    <a:gd name="connsiteX32" fmla="*/ 127712 w 590140"/>
                    <a:gd name="connsiteY32" fmla="*/ 409743 h 606798"/>
                    <a:gd name="connsiteX33" fmla="*/ 145232 w 590140"/>
                    <a:gd name="connsiteY33" fmla="*/ 392242 h 606798"/>
                    <a:gd name="connsiteX34" fmla="*/ 341174 w 590140"/>
                    <a:gd name="connsiteY34" fmla="*/ 336094 h 606798"/>
                    <a:gd name="connsiteX35" fmla="*/ 341174 w 590140"/>
                    <a:gd name="connsiteY35" fmla="*/ 360968 h 606798"/>
                    <a:gd name="connsiteX36" fmla="*/ 416785 w 590140"/>
                    <a:gd name="connsiteY36" fmla="*/ 360968 h 606798"/>
                    <a:gd name="connsiteX37" fmla="*/ 416785 w 590140"/>
                    <a:gd name="connsiteY37" fmla="*/ 336094 h 606798"/>
                    <a:gd name="connsiteX38" fmla="*/ 159063 w 590140"/>
                    <a:gd name="connsiteY38" fmla="*/ 308917 h 606798"/>
                    <a:gd name="connsiteX39" fmla="*/ 148459 w 590140"/>
                    <a:gd name="connsiteY39" fmla="*/ 319511 h 606798"/>
                    <a:gd name="connsiteX40" fmla="*/ 159063 w 590140"/>
                    <a:gd name="connsiteY40" fmla="*/ 330106 h 606798"/>
                    <a:gd name="connsiteX41" fmla="*/ 169667 w 590140"/>
                    <a:gd name="connsiteY41" fmla="*/ 319511 h 606798"/>
                    <a:gd name="connsiteX42" fmla="*/ 159063 w 590140"/>
                    <a:gd name="connsiteY42" fmla="*/ 308917 h 606798"/>
                    <a:gd name="connsiteX43" fmla="*/ 145232 w 590140"/>
                    <a:gd name="connsiteY43" fmla="*/ 289110 h 606798"/>
                    <a:gd name="connsiteX44" fmla="*/ 445369 w 590140"/>
                    <a:gd name="connsiteY44" fmla="*/ 289110 h 606798"/>
                    <a:gd name="connsiteX45" fmla="*/ 462428 w 590140"/>
                    <a:gd name="connsiteY45" fmla="*/ 306153 h 606798"/>
                    <a:gd name="connsiteX46" fmla="*/ 462428 w 590140"/>
                    <a:gd name="connsiteY46" fmla="*/ 365574 h 606798"/>
                    <a:gd name="connsiteX47" fmla="*/ 445369 w 590140"/>
                    <a:gd name="connsiteY47" fmla="*/ 382617 h 606798"/>
                    <a:gd name="connsiteX48" fmla="*/ 145232 w 590140"/>
                    <a:gd name="connsiteY48" fmla="*/ 382617 h 606798"/>
                    <a:gd name="connsiteX49" fmla="*/ 127712 w 590140"/>
                    <a:gd name="connsiteY49" fmla="*/ 365574 h 606798"/>
                    <a:gd name="connsiteX50" fmla="*/ 127712 w 590140"/>
                    <a:gd name="connsiteY50" fmla="*/ 306153 h 606798"/>
                    <a:gd name="connsiteX51" fmla="*/ 145232 w 590140"/>
                    <a:gd name="connsiteY51" fmla="*/ 289110 h 606798"/>
                    <a:gd name="connsiteX52" fmla="*/ 341174 w 590140"/>
                    <a:gd name="connsiteY52" fmla="*/ 232510 h 606798"/>
                    <a:gd name="connsiteX53" fmla="*/ 341174 w 590140"/>
                    <a:gd name="connsiteY53" fmla="*/ 257840 h 606798"/>
                    <a:gd name="connsiteX54" fmla="*/ 416785 w 590140"/>
                    <a:gd name="connsiteY54" fmla="*/ 257840 h 606798"/>
                    <a:gd name="connsiteX55" fmla="*/ 416785 w 590140"/>
                    <a:gd name="connsiteY55" fmla="*/ 232510 h 606798"/>
                    <a:gd name="connsiteX56" fmla="*/ 159063 w 590140"/>
                    <a:gd name="connsiteY56" fmla="*/ 205338 h 606798"/>
                    <a:gd name="connsiteX57" fmla="*/ 148459 w 590140"/>
                    <a:gd name="connsiteY57" fmla="*/ 215930 h 606798"/>
                    <a:gd name="connsiteX58" fmla="*/ 159063 w 590140"/>
                    <a:gd name="connsiteY58" fmla="*/ 226984 h 606798"/>
                    <a:gd name="connsiteX59" fmla="*/ 169667 w 590140"/>
                    <a:gd name="connsiteY59" fmla="*/ 215930 h 606798"/>
                    <a:gd name="connsiteX60" fmla="*/ 159063 w 590140"/>
                    <a:gd name="connsiteY60" fmla="*/ 205338 h 606798"/>
                    <a:gd name="connsiteX61" fmla="*/ 145232 w 590140"/>
                    <a:gd name="connsiteY61" fmla="*/ 185534 h 606798"/>
                    <a:gd name="connsiteX62" fmla="*/ 445369 w 590140"/>
                    <a:gd name="connsiteY62" fmla="*/ 185534 h 606798"/>
                    <a:gd name="connsiteX63" fmla="*/ 462428 w 590140"/>
                    <a:gd name="connsiteY63" fmla="*/ 203035 h 606798"/>
                    <a:gd name="connsiteX64" fmla="*/ 462428 w 590140"/>
                    <a:gd name="connsiteY64" fmla="*/ 261985 h 606798"/>
                    <a:gd name="connsiteX65" fmla="*/ 445369 w 590140"/>
                    <a:gd name="connsiteY65" fmla="*/ 279486 h 606798"/>
                    <a:gd name="connsiteX66" fmla="*/ 145232 w 590140"/>
                    <a:gd name="connsiteY66" fmla="*/ 279486 h 606798"/>
                    <a:gd name="connsiteX67" fmla="*/ 127712 w 590140"/>
                    <a:gd name="connsiteY67" fmla="*/ 261985 h 606798"/>
                    <a:gd name="connsiteX68" fmla="*/ 127712 w 590140"/>
                    <a:gd name="connsiteY68" fmla="*/ 203035 h 606798"/>
                    <a:gd name="connsiteX69" fmla="*/ 145232 w 590140"/>
                    <a:gd name="connsiteY69" fmla="*/ 185534 h 606798"/>
                    <a:gd name="connsiteX70" fmla="*/ 253115 w 590140"/>
                    <a:gd name="connsiteY70" fmla="*/ 0 h 606798"/>
                    <a:gd name="connsiteX71" fmla="*/ 340253 w 590140"/>
                    <a:gd name="connsiteY71" fmla="*/ 29007 h 606798"/>
                    <a:gd name="connsiteX72" fmla="*/ 349935 w 590140"/>
                    <a:gd name="connsiteY72" fmla="*/ 32230 h 606798"/>
                    <a:gd name="connsiteX73" fmla="*/ 357772 w 590140"/>
                    <a:gd name="connsiteY73" fmla="*/ 31770 h 606798"/>
                    <a:gd name="connsiteX74" fmla="*/ 461508 w 590140"/>
                    <a:gd name="connsiteY74" fmla="*/ 84258 h 606798"/>
                    <a:gd name="connsiteX75" fmla="*/ 472112 w 590140"/>
                    <a:gd name="connsiteY75" fmla="*/ 90244 h 606798"/>
                    <a:gd name="connsiteX76" fmla="*/ 590140 w 590140"/>
                    <a:gd name="connsiteY76" fmla="*/ 218702 h 606798"/>
                    <a:gd name="connsiteX77" fmla="*/ 487788 w 590140"/>
                    <a:gd name="connsiteY77" fmla="*/ 344399 h 606798"/>
                    <a:gd name="connsiteX78" fmla="*/ 487788 w 590140"/>
                    <a:gd name="connsiteY78" fmla="*/ 306183 h 606798"/>
                    <a:gd name="connsiteX79" fmla="*/ 485482 w 590140"/>
                    <a:gd name="connsiteY79" fmla="*/ 292831 h 606798"/>
                    <a:gd name="connsiteX80" fmla="*/ 539425 w 590140"/>
                    <a:gd name="connsiteY80" fmla="*/ 218702 h 606798"/>
                    <a:gd name="connsiteX81" fmla="*/ 461508 w 590140"/>
                    <a:gd name="connsiteY81" fmla="*/ 140430 h 606798"/>
                    <a:gd name="connsiteX82" fmla="*/ 453670 w 590140"/>
                    <a:gd name="connsiteY82" fmla="*/ 140890 h 606798"/>
                    <a:gd name="connsiteX83" fmla="*/ 428313 w 590140"/>
                    <a:gd name="connsiteY83" fmla="*/ 126617 h 606798"/>
                    <a:gd name="connsiteX84" fmla="*/ 357772 w 590140"/>
                    <a:gd name="connsiteY84" fmla="*/ 82416 h 606798"/>
                    <a:gd name="connsiteX85" fmla="*/ 341636 w 590140"/>
                    <a:gd name="connsiteY85" fmla="*/ 84258 h 606798"/>
                    <a:gd name="connsiteX86" fmla="*/ 318583 w 590140"/>
                    <a:gd name="connsiteY86" fmla="*/ 77352 h 606798"/>
                    <a:gd name="connsiteX87" fmla="*/ 253115 w 590140"/>
                    <a:gd name="connsiteY87" fmla="*/ 50647 h 606798"/>
                    <a:gd name="connsiteX88" fmla="*/ 161827 w 590140"/>
                    <a:gd name="connsiteY88" fmla="*/ 122013 h 606798"/>
                    <a:gd name="connsiteX89" fmla="*/ 135087 w 590140"/>
                    <a:gd name="connsiteY89" fmla="*/ 140890 h 606798"/>
                    <a:gd name="connsiteX90" fmla="*/ 129093 w 590140"/>
                    <a:gd name="connsiteY90" fmla="*/ 140430 h 606798"/>
                    <a:gd name="connsiteX91" fmla="*/ 50715 w 590140"/>
                    <a:gd name="connsiteY91" fmla="*/ 218702 h 606798"/>
                    <a:gd name="connsiteX92" fmla="*/ 104658 w 590140"/>
                    <a:gd name="connsiteY92" fmla="*/ 292831 h 606798"/>
                    <a:gd name="connsiteX93" fmla="*/ 102352 w 590140"/>
                    <a:gd name="connsiteY93" fmla="*/ 306183 h 606798"/>
                    <a:gd name="connsiteX94" fmla="*/ 102352 w 590140"/>
                    <a:gd name="connsiteY94" fmla="*/ 344859 h 606798"/>
                    <a:gd name="connsiteX95" fmla="*/ 0 w 590140"/>
                    <a:gd name="connsiteY95" fmla="*/ 218702 h 606798"/>
                    <a:gd name="connsiteX96" fmla="*/ 110651 w 590140"/>
                    <a:gd name="connsiteY96" fmla="*/ 91164 h 606798"/>
                    <a:gd name="connsiteX97" fmla="*/ 122177 w 590140"/>
                    <a:gd name="connsiteY97" fmla="*/ 82416 h 606798"/>
                    <a:gd name="connsiteX98" fmla="*/ 253115 w 590140"/>
                    <a:gd name="connsiteY98" fmla="*/ 0 h 60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590140" h="606798">
                      <a:moveTo>
                        <a:pt x="275280" y="496336"/>
                      </a:moveTo>
                      <a:lnTo>
                        <a:pt x="314935" y="496336"/>
                      </a:lnTo>
                      <a:lnTo>
                        <a:pt x="314935" y="542822"/>
                      </a:lnTo>
                      <a:lnTo>
                        <a:pt x="347213" y="542822"/>
                      </a:lnTo>
                      <a:lnTo>
                        <a:pt x="347213" y="554789"/>
                      </a:lnTo>
                      <a:lnTo>
                        <a:pt x="458801" y="554789"/>
                      </a:lnTo>
                      <a:lnTo>
                        <a:pt x="458801" y="594831"/>
                      </a:lnTo>
                      <a:lnTo>
                        <a:pt x="347213" y="594831"/>
                      </a:lnTo>
                      <a:lnTo>
                        <a:pt x="347213" y="606798"/>
                      </a:lnTo>
                      <a:lnTo>
                        <a:pt x="243463" y="606798"/>
                      </a:lnTo>
                      <a:lnTo>
                        <a:pt x="243463" y="594831"/>
                      </a:lnTo>
                      <a:lnTo>
                        <a:pt x="131414" y="594831"/>
                      </a:lnTo>
                      <a:lnTo>
                        <a:pt x="131414" y="554789"/>
                      </a:lnTo>
                      <a:lnTo>
                        <a:pt x="243463" y="554789"/>
                      </a:lnTo>
                      <a:lnTo>
                        <a:pt x="243463" y="542822"/>
                      </a:lnTo>
                      <a:lnTo>
                        <a:pt x="275280" y="542822"/>
                      </a:lnTo>
                      <a:close/>
                      <a:moveTo>
                        <a:pt x="341174" y="439218"/>
                      </a:moveTo>
                      <a:lnTo>
                        <a:pt x="341174" y="464548"/>
                      </a:lnTo>
                      <a:lnTo>
                        <a:pt x="416785" y="464548"/>
                      </a:lnTo>
                      <a:lnTo>
                        <a:pt x="416785" y="439218"/>
                      </a:lnTo>
                      <a:close/>
                      <a:moveTo>
                        <a:pt x="159063" y="412046"/>
                      </a:moveTo>
                      <a:cubicBezTo>
                        <a:pt x="153069" y="412046"/>
                        <a:pt x="148459" y="416651"/>
                        <a:pt x="148459" y="422638"/>
                      </a:cubicBezTo>
                      <a:cubicBezTo>
                        <a:pt x="148459" y="428625"/>
                        <a:pt x="153069" y="433692"/>
                        <a:pt x="159063" y="433692"/>
                      </a:cubicBezTo>
                      <a:cubicBezTo>
                        <a:pt x="165056" y="433692"/>
                        <a:pt x="169667" y="428625"/>
                        <a:pt x="169667" y="422638"/>
                      </a:cubicBezTo>
                      <a:cubicBezTo>
                        <a:pt x="169667" y="416651"/>
                        <a:pt x="165056" y="412046"/>
                        <a:pt x="159063" y="412046"/>
                      </a:cubicBezTo>
                      <a:close/>
                      <a:moveTo>
                        <a:pt x="145232" y="392242"/>
                      </a:moveTo>
                      <a:lnTo>
                        <a:pt x="445369" y="392242"/>
                      </a:lnTo>
                      <a:cubicBezTo>
                        <a:pt x="454590" y="392242"/>
                        <a:pt x="462428" y="400071"/>
                        <a:pt x="462428" y="409743"/>
                      </a:cubicBezTo>
                      <a:lnTo>
                        <a:pt x="462428" y="468693"/>
                      </a:lnTo>
                      <a:cubicBezTo>
                        <a:pt x="462428" y="478365"/>
                        <a:pt x="454590" y="486194"/>
                        <a:pt x="445369" y="486194"/>
                      </a:cubicBezTo>
                      <a:lnTo>
                        <a:pt x="145232" y="486194"/>
                      </a:lnTo>
                      <a:cubicBezTo>
                        <a:pt x="135550" y="486194"/>
                        <a:pt x="127712" y="478365"/>
                        <a:pt x="127712" y="468693"/>
                      </a:cubicBezTo>
                      <a:lnTo>
                        <a:pt x="127712" y="409743"/>
                      </a:lnTo>
                      <a:cubicBezTo>
                        <a:pt x="127712" y="400071"/>
                        <a:pt x="135550" y="392242"/>
                        <a:pt x="145232" y="392242"/>
                      </a:cubicBezTo>
                      <a:close/>
                      <a:moveTo>
                        <a:pt x="341174" y="336094"/>
                      </a:moveTo>
                      <a:lnTo>
                        <a:pt x="341174" y="360968"/>
                      </a:lnTo>
                      <a:lnTo>
                        <a:pt x="416785" y="360968"/>
                      </a:lnTo>
                      <a:lnTo>
                        <a:pt x="416785" y="336094"/>
                      </a:lnTo>
                      <a:close/>
                      <a:moveTo>
                        <a:pt x="159063" y="308917"/>
                      </a:moveTo>
                      <a:cubicBezTo>
                        <a:pt x="153069" y="308917"/>
                        <a:pt x="148459" y="313523"/>
                        <a:pt x="148459" y="319511"/>
                      </a:cubicBezTo>
                      <a:cubicBezTo>
                        <a:pt x="148459" y="325500"/>
                        <a:pt x="153069" y="330106"/>
                        <a:pt x="159063" y="330106"/>
                      </a:cubicBezTo>
                      <a:cubicBezTo>
                        <a:pt x="165056" y="330106"/>
                        <a:pt x="169667" y="325500"/>
                        <a:pt x="169667" y="319511"/>
                      </a:cubicBezTo>
                      <a:cubicBezTo>
                        <a:pt x="169667" y="313523"/>
                        <a:pt x="165056" y="308917"/>
                        <a:pt x="159063" y="308917"/>
                      </a:cubicBezTo>
                      <a:close/>
                      <a:moveTo>
                        <a:pt x="145232" y="289110"/>
                      </a:moveTo>
                      <a:lnTo>
                        <a:pt x="445369" y="289110"/>
                      </a:lnTo>
                      <a:cubicBezTo>
                        <a:pt x="454590" y="289110"/>
                        <a:pt x="462428" y="296941"/>
                        <a:pt x="462428" y="306153"/>
                      </a:cubicBezTo>
                      <a:lnTo>
                        <a:pt x="462428" y="365574"/>
                      </a:lnTo>
                      <a:cubicBezTo>
                        <a:pt x="462428" y="375247"/>
                        <a:pt x="454590" y="382617"/>
                        <a:pt x="445369" y="382617"/>
                      </a:cubicBezTo>
                      <a:lnTo>
                        <a:pt x="145232" y="382617"/>
                      </a:lnTo>
                      <a:cubicBezTo>
                        <a:pt x="135550" y="382617"/>
                        <a:pt x="127712" y="375247"/>
                        <a:pt x="127712" y="365574"/>
                      </a:cubicBezTo>
                      <a:lnTo>
                        <a:pt x="127712" y="306153"/>
                      </a:lnTo>
                      <a:cubicBezTo>
                        <a:pt x="127712" y="296941"/>
                        <a:pt x="135550" y="289110"/>
                        <a:pt x="145232" y="289110"/>
                      </a:cubicBezTo>
                      <a:close/>
                      <a:moveTo>
                        <a:pt x="341174" y="232510"/>
                      </a:moveTo>
                      <a:lnTo>
                        <a:pt x="341174" y="257840"/>
                      </a:lnTo>
                      <a:lnTo>
                        <a:pt x="416785" y="257840"/>
                      </a:lnTo>
                      <a:lnTo>
                        <a:pt x="416785" y="232510"/>
                      </a:lnTo>
                      <a:close/>
                      <a:moveTo>
                        <a:pt x="159063" y="205338"/>
                      </a:moveTo>
                      <a:cubicBezTo>
                        <a:pt x="153069" y="205338"/>
                        <a:pt x="148459" y="209943"/>
                        <a:pt x="148459" y="215930"/>
                      </a:cubicBezTo>
                      <a:cubicBezTo>
                        <a:pt x="148459" y="221917"/>
                        <a:pt x="153069" y="226984"/>
                        <a:pt x="159063" y="226984"/>
                      </a:cubicBezTo>
                      <a:cubicBezTo>
                        <a:pt x="165056" y="226984"/>
                        <a:pt x="169667" y="221917"/>
                        <a:pt x="169667" y="215930"/>
                      </a:cubicBezTo>
                      <a:cubicBezTo>
                        <a:pt x="169667" y="209943"/>
                        <a:pt x="165056" y="205338"/>
                        <a:pt x="159063" y="205338"/>
                      </a:cubicBezTo>
                      <a:close/>
                      <a:moveTo>
                        <a:pt x="145232" y="185534"/>
                      </a:moveTo>
                      <a:lnTo>
                        <a:pt x="445369" y="185534"/>
                      </a:lnTo>
                      <a:cubicBezTo>
                        <a:pt x="454590" y="185534"/>
                        <a:pt x="462428" y="193363"/>
                        <a:pt x="462428" y="203035"/>
                      </a:cubicBezTo>
                      <a:lnTo>
                        <a:pt x="462428" y="261985"/>
                      </a:lnTo>
                      <a:cubicBezTo>
                        <a:pt x="462428" y="271657"/>
                        <a:pt x="454590" y="279486"/>
                        <a:pt x="445369" y="279486"/>
                      </a:cubicBezTo>
                      <a:lnTo>
                        <a:pt x="145232" y="279486"/>
                      </a:lnTo>
                      <a:cubicBezTo>
                        <a:pt x="135550" y="279486"/>
                        <a:pt x="127712" y="271657"/>
                        <a:pt x="127712" y="261985"/>
                      </a:cubicBezTo>
                      <a:lnTo>
                        <a:pt x="127712" y="203035"/>
                      </a:lnTo>
                      <a:cubicBezTo>
                        <a:pt x="127712" y="193363"/>
                        <a:pt x="135550" y="185534"/>
                        <a:pt x="145232" y="185534"/>
                      </a:cubicBezTo>
                      <a:close/>
                      <a:moveTo>
                        <a:pt x="253115" y="0"/>
                      </a:moveTo>
                      <a:cubicBezTo>
                        <a:pt x="284927" y="0"/>
                        <a:pt x="315356" y="10129"/>
                        <a:pt x="340253" y="29007"/>
                      </a:cubicBezTo>
                      <a:cubicBezTo>
                        <a:pt x="343019" y="31309"/>
                        <a:pt x="346707" y="32230"/>
                        <a:pt x="349935" y="32230"/>
                      </a:cubicBezTo>
                      <a:cubicBezTo>
                        <a:pt x="352701" y="31770"/>
                        <a:pt x="355006" y="31770"/>
                        <a:pt x="357772" y="31770"/>
                      </a:cubicBezTo>
                      <a:cubicBezTo>
                        <a:pt x="398806" y="31770"/>
                        <a:pt x="437533" y="52028"/>
                        <a:pt x="461508" y="84258"/>
                      </a:cubicBezTo>
                      <a:cubicBezTo>
                        <a:pt x="463813" y="87941"/>
                        <a:pt x="467963" y="89783"/>
                        <a:pt x="472112" y="90244"/>
                      </a:cubicBezTo>
                      <a:cubicBezTo>
                        <a:pt x="538503" y="95769"/>
                        <a:pt x="590140" y="151480"/>
                        <a:pt x="590140" y="218702"/>
                      </a:cubicBezTo>
                      <a:cubicBezTo>
                        <a:pt x="590140" y="280400"/>
                        <a:pt x="546341" y="332428"/>
                        <a:pt x="487788" y="344399"/>
                      </a:cubicBezTo>
                      <a:lnTo>
                        <a:pt x="487788" y="306183"/>
                      </a:lnTo>
                      <a:cubicBezTo>
                        <a:pt x="487788" y="301579"/>
                        <a:pt x="487327" y="296975"/>
                        <a:pt x="485482" y="292831"/>
                      </a:cubicBezTo>
                      <a:cubicBezTo>
                        <a:pt x="516834" y="282702"/>
                        <a:pt x="539425" y="253234"/>
                        <a:pt x="539425" y="218702"/>
                      </a:cubicBezTo>
                      <a:cubicBezTo>
                        <a:pt x="539425" y="175422"/>
                        <a:pt x="504385" y="140430"/>
                        <a:pt x="461508" y="140430"/>
                      </a:cubicBezTo>
                      <a:cubicBezTo>
                        <a:pt x="458742" y="140430"/>
                        <a:pt x="455975" y="140890"/>
                        <a:pt x="453670" y="140890"/>
                      </a:cubicBezTo>
                      <a:cubicBezTo>
                        <a:pt x="443066" y="142272"/>
                        <a:pt x="432923" y="136286"/>
                        <a:pt x="428313" y="126617"/>
                      </a:cubicBezTo>
                      <a:cubicBezTo>
                        <a:pt x="414942" y="99452"/>
                        <a:pt x="387740" y="82416"/>
                        <a:pt x="357772" y="82416"/>
                      </a:cubicBezTo>
                      <a:cubicBezTo>
                        <a:pt x="352240" y="82416"/>
                        <a:pt x="347168" y="82877"/>
                        <a:pt x="341636" y="84258"/>
                      </a:cubicBezTo>
                      <a:cubicBezTo>
                        <a:pt x="333337" y="86100"/>
                        <a:pt x="325038" y="83337"/>
                        <a:pt x="318583" y="77352"/>
                      </a:cubicBezTo>
                      <a:cubicBezTo>
                        <a:pt x="301064" y="60316"/>
                        <a:pt x="277550" y="50647"/>
                        <a:pt x="253115" y="50647"/>
                      </a:cubicBezTo>
                      <a:cubicBezTo>
                        <a:pt x="209776" y="50647"/>
                        <a:pt x="172432" y="80114"/>
                        <a:pt x="161827" y="122013"/>
                      </a:cubicBezTo>
                      <a:cubicBezTo>
                        <a:pt x="159061" y="133984"/>
                        <a:pt x="147535" y="141811"/>
                        <a:pt x="135087" y="140890"/>
                      </a:cubicBezTo>
                      <a:cubicBezTo>
                        <a:pt x="133243" y="140890"/>
                        <a:pt x="130937" y="140430"/>
                        <a:pt x="129093" y="140430"/>
                      </a:cubicBezTo>
                      <a:cubicBezTo>
                        <a:pt x="85755" y="140430"/>
                        <a:pt x="50715" y="175422"/>
                        <a:pt x="50715" y="218702"/>
                      </a:cubicBezTo>
                      <a:cubicBezTo>
                        <a:pt x="50715" y="253234"/>
                        <a:pt x="73306" y="282702"/>
                        <a:pt x="104658" y="292831"/>
                      </a:cubicBezTo>
                      <a:cubicBezTo>
                        <a:pt x="103275" y="296975"/>
                        <a:pt x="102352" y="301579"/>
                        <a:pt x="102352" y="306183"/>
                      </a:cubicBezTo>
                      <a:lnTo>
                        <a:pt x="102352" y="344859"/>
                      </a:lnTo>
                      <a:cubicBezTo>
                        <a:pt x="43799" y="332428"/>
                        <a:pt x="0" y="280400"/>
                        <a:pt x="0" y="218702"/>
                      </a:cubicBezTo>
                      <a:cubicBezTo>
                        <a:pt x="0" y="153782"/>
                        <a:pt x="48410" y="99913"/>
                        <a:pt x="110651" y="91164"/>
                      </a:cubicBezTo>
                      <a:cubicBezTo>
                        <a:pt x="115723" y="90244"/>
                        <a:pt x="120333" y="87021"/>
                        <a:pt x="122177" y="82416"/>
                      </a:cubicBezTo>
                      <a:cubicBezTo>
                        <a:pt x="145691" y="32690"/>
                        <a:pt x="196406" y="0"/>
                        <a:pt x="25311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40" name="tv_353975"/>
                <p:cNvSpPr>
                  <a:spLocks noChangeAspect="1"/>
                </p:cNvSpPr>
                <p:nvPr/>
              </p:nvSpPr>
              <p:spPr bwMode="auto">
                <a:xfrm>
                  <a:off x="8092944" y="2213828"/>
                  <a:ext cx="1029060" cy="917082"/>
                </a:xfrm>
                <a:custGeom>
                  <a:avLst/>
                  <a:gdLst>
                    <a:gd name="connsiteX0" fmla="*/ 251903 w 607639"/>
                    <a:gd name="connsiteY0" fmla="*/ 478090 h 541519"/>
                    <a:gd name="connsiteX1" fmla="*/ 259378 w 607639"/>
                    <a:gd name="connsiteY1" fmla="*/ 490439 h 541519"/>
                    <a:gd name="connsiteX2" fmla="*/ 251636 w 607639"/>
                    <a:gd name="connsiteY2" fmla="*/ 521176 h 541519"/>
                    <a:gd name="connsiteX3" fmla="*/ 356022 w 607639"/>
                    <a:gd name="connsiteY3" fmla="*/ 521176 h 541519"/>
                    <a:gd name="connsiteX4" fmla="*/ 348280 w 607639"/>
                    <a:gd name="connsiteY4" fmla="*/ 490439 h 541519"/>
                    <a:gd name="connsiteX5" fmla="*/ 355667 w 607639"/>
                    <a:gd name="connsiteY5" fmla="*/ 478090 h 541519"/>
                    <a:gd name="connsiteX6" fmla="*/ 368036 w 607639"/>
                    <a:gd name="connsiteY6" fmla="*/ 485464 h 541519"/>
                    <a:gd name="connsiteX7" fmla="*/ 377024 w 607639"/>
                    <a:gd name="connsiteY7" fmla="*/ 521176 h 541519"/>
                    <a:gd name="connsiteX8" fmla="*/ 401675 w 607639"/>
                    <a:gd name="connsiteY8" fmla="*/ 521176 h 541519"/>
                    <a:gd name="connsiteX9" fmla="*/ 411820 w 607639"/>
                    <a:gd name="connsiteY9" fmla="*/ 531392 h 541519"/>
                    <a:gd name="connsiteX10" fmla="*/ 401675 w 607639"/>
                    <a:gd name="connsiteY10" fmla="*/ 541519 h 541519"/>
                    <a:gd name="connsiteX11" fmla="*/ 205983 w 607639"/>
                    <a:gd name="connsiteY11" fmla="*/ 541519 h 541519"/>
                    <a:gd name="connsiteX12" fmla="*/ 195749 w 607639"/>
                    <a:gd name="connsiteY12" fmla="*/ 531392 h 541519"/>
                    <a:gd name="connsiteX13" fmla="*/ 205983 w 607639"/>
                    <a:gd name="connsiteY13" fmla="*/ 521176 h 541519"/>
                    <a:gd name="connsiteX14" fmla="*/ 230634 w 607639"/>
                    <a:gd name="connsiteY14" fmla="*/ 521176 h 541519"/>
                    <a:gd name="connsiteX15" fmla="*/ 239533 w 607639"/>
                    <a:gd name="connsiteY15" fmla="*/ 485464 h 541519"/>
                    <a:gd name="connsiteX16" fmla="*/ 251903 w 607639"/>
                    <a:gd name="connsiteY16" fmla="*/ 478090 h 541519"/>
                    <a:gd name="connsiteX17" fmla="*/ 434219 w 607639"/>
                    <a:gd name="connsiteY17" fmla="*/ 97663 h 541519"/>
                    <a:gd name="connsiteX18" fmla="*/ 499548 w 607639"/>
                    <a:gd name="connsiteY18" fmla="*/ 97663 h 541519"/>
                    <a:gd name="connsiteX19" fmla="*/ 509694 w 607639"/>
                    <a:gd name="connsiteY19" fmla="*/ 107885 h 541519"/>
                    <a:gd name="connsiteX20" fmla="*/ 509694 w 607639"/>
                    <a:gd name="connsiteY20" fmla="*/ 129573 h 541519"/>
                    <a:gd name="connsiteX21" fmla="*/ 499548 w 607639"/>
                    <a:gd name="connsiteY21" fmla="*/ 139795 h 541519"/>
                    <a:gd name="connsiteX22" fmla="*/ 489312 w 607639"/>
                    <a:gd name="connsiteY22" fmla="*/ 129573 h 541519"/>
                    <a:gd name="connsiteX23" fmla="*/ 489312 w 607639"/>
                    <a:gd name="connsiteY23" fmla="*/ 118018 h 541519"/>
                    <a:gd name="connsiteX24" fmla="*/ 444454 w 607639"/>
                    <a:gd name="connsiteY24" fmla="*/ 118018 h 541519"/>
                    <a:gd name="connsiteX25" fmla="*/ 444454 w 607639"/>
                    <a:gd name="connsiteY25" fmla="*/ 347432 h 541519"/>
                    <a:gd name="connsiteX26" fmla="*/ 489312 w 607639"/>
                    <a:gd name="connsiteY26" fmla="*/ 347432 h 541519"/>
                    <a:gd name="connsiteX27" fmla="*/ 489312 w 607639"/>
                    <a:gd name="connsiteY27" fmla="*/ 173038 h 541519"/>
                    <a:gd name="connsiteX28" fmla="*/ 499548 w 607639"/>
                    <a:gd name="connsiteY28" fmla="*/ 162816 h 541519"/>
                    <a:gd name="connsiteX29" fmla="*/ 509694 w 607639"/>
                    <a:gd name="connsiteY29" fmla="*/ 173038 h 541519"/>
                    <a:gd name="connsiteX30" fmla="*/ 509694 w 607639"/>
                    <a:gd name="connsiteY30" fmla="*/ 357654 h 541519"/>
                    <a:gd name="connsiteX31" fmla="*/ 499548 w 607639"/>
                    <a:gd name="connsiteY31" fmla="*/ 367787 h 541519"/>
                    <a:gd name="connsiteX32" fmla="*/ 108020 w 607639"/>
                    <a:gd name="connsiteY32" fmla="*/ 367787 h 541519"/>
                    <a:gd name="connsiteX33" fmla="*/ 97874 w 607639"/>
                    <a:gd name="connsiteY33" fmla="*/ 357654 h 541519"/>
                    <a:gd name="connsiteX34" fmla="*/ 97874 w 607639"/>
                    <a:gd name="connsiteY34" fmla="*/ 259880 h 541519"/>
                    <a:gd name="connsiteX35" fmla="*/ 108020 w 607639"/>
                    <a:gd name="connsiteY35" fmla="*/ 249747 h 541519"/>
                    <a:gd name="connsiteX36" fmla="*/ 173260 w 607639"/>
                    <a:gd name="connsiteY36" fmla="*/ 249747 h 541519"/>
                    <a:gd name="connsiteX37" fmla="*/ 183496 w 607639"/>
                    <a:gd name="connsiteY37" fmla="*/ 259880 h 541519"/>
                    <a:gd name="connsiteX38" fmla="*/ 183496 w 607639"/>
                    <a:gd name="connsiteY38" fmla="*/ 281657 h 541519"/>
                    <a:gd name="connsiteX39" fmla="*/ 173260 w 607639"/>
                    <a:gd name="connsiteY39" fmla="*/ 291790 h 541519"/>
                    <a:gd name="connsiteX40" fmla="*/ 163114 w 607639"/>
                    <a:gd name="connsiteY40" fmla="*/ 281657 h 541519"/>
                    <a:gd name="connsiteX41" fmla="*/ 163114 w 607639"/>
                    <a:gd name="connsiteY41" fmla="*/ 270102 h 541519"/>
                    <a:gd name="connsiteX42" fmla="*/ 118256 w 607639"/>
                    <a:gd name="connsiteY42" fmla="*/ 270102 h 541519"/>
                    <a:gd name="connsiteX43" fmla="*/ 118256 w 607639"/>
                    <a:gd name="connsiteY43" fmla="*/ 347432 h 541519"/>
                    <a:gd name="connsiteX44" fmla="*/ 163114 w 607639"/>
                    <a:gd name="connsiteY44" fmla="*/ 347432 h 541519"/>
                    <a:gd name="connsiteX45" fmla="*/ 163114 w 607639"/>
                    <a:gd name="connsiteY45" fmla="*/ 325033 h 541519"/>
                    <a:gd name="connsiteX46" fmla="*/ 173260 w 607639"/>
                    <a:gd name="connsiteY46" fmla="*/ 314900 h 541519"/>
                    <a:gd name="connsiteX47" fmla="*/ 183496 w 607639"/>
                    <a:gd name="connsiteY47" fmla="*/ 325033 h 541519"/>
                    <a:gd name="connsiteX48" fmla="*/ 183496 w 607639"/>
                    <a:gd name="connsiteY48" fmla="*/ 347432 h 541519"/>
                    <a:gd name="connsiteX49" fmla="*/ 206548 w 607639"/>
                    <a:gd name="connsiteY49" fmla="*/ 347432 h 541519"/>
                    <a:gd name="connsiteX50" fmla="*/ 206548 w 607639"/>
                    <a:gd name="connsiteY50" fmla="*/ 216414 h 541519"/>
                    <a:gd name="connsiteX51" fmla="*/ 216783 w 607639"/>
                    <a:gd name="connsiteY51" fmla="*/ 206282 h 541519"/>
                    <a:gd name="connsiteX52" fmla="*/ 282023 w 607639"/>
                    <a:gd name="connsiteY52" fmla="*/ 206282 h 541519"/>
                    <a:gd name="connsiteX53" fmla="*/ 292258 w 607639"/>
                    <a:gd name="connsiteY53" fmla="*/ 216414 h 541519"/>
                    <a:gd name="connsiteX54" fmla="*/ 292258 w 607639"/>
                    <a:gd name="connsiteY54" fmla="*/ 238192 h 541519"/>
                    <a:gd name="connsiteX55" fmla="*/ 282023 w 607639"/>
                    <a:gd name="connsiteY55" fmla="*/ 248324 h 541519"/>
                    <a:gd name="connsiteX56" fmla="*/ 271787 w 607639"/>
                    <a:gd name="connsiteY56" fmla="*/ 238192 h 541519"/>
                    <a:gd name="connsiteX57" fmla="*/ 271787 w 607639"/>
                    <a:gd name="connsiteY57" fmla="*/ 226636 h 541519"/>
                    <a:gd name="connsiteX58" fmla="*/ 226929 w 607639"/>
                    <a:gd name="connsiteY58" fmla="*/ 226636 h 541519"/>
                    <a:gd name="connsiteX59" fmla="*/ 226929 w 607639"/>
                    <a:gd name="connsiteY59" fmla="*/ 347432 h 541519"/>
                    <a:gd name="connsiteX60" fmla="*/ 271787 w 607639"/>
                    <a:gd name="connsiteY60" fmla="*/ 347432 h 541519"/>
                    <a:gd name="connsiteX61" fmla="*/ 271787 w 607639"/>
                    <a:gd name="connsiteY61" fmla="*/ 281657 h 541519"/>
                    <a:gd name="connsiteX62" fmla="*/ 282023 w 607639"/>
                    <a:gd name="connsiteY62" fmla="*/ 271435 h 541519"/>
                    <a:gd name="connsiteX63" fmla="*/ 292258 w 607639"/>
                    <a:gd name="connsiteY63" fmla="*/ 281657 h 541519"/>
                    <a:gd name="connsiteX64" fmla="*/ 292258 w 607639"/>
                    <a:gd name="connsiteY64" fmla="*/ 347432 h 541519"/>
                    <a:gd name="connsiteX65" fmla="*/ 315310 w 607639"/>
                    <a:gd name="connsiteY65" fmla="*/ 347432 h 541519"/>
                    <a:gd name="connsiteX66" fmla="*/ 315310 w 607639"/>
                    <a:gd name="connsiteY66" fmla="*/ 173038 h 541519"/>
                    <a:gd name="connsiteX67" fmla="*/ 325545 w 607639"/>
                    <a:gd name="connsiteY67" fmla="*/ 162816 h 541519"/>
                    <a:gd name="connsiteX68" fmla="*/ 390785 w 607639"/>
                    <a:gd name="connsiteY68" fmla="*/ 162816 h 541519"/>
                    <a:gd name="connsiteX69" fmla="*/ 400932 w 607639"/>
                    <a:gd name="connsiteY69" fmla="*/ 173038 h 541519"/>
                    <a:gd name="connsiteX70" fmla="*/ 400932 w 607639"/>
                    <a:gd name="connsiteY70" fmla="*/ 194726 h 541519"/>
                    <a:gd name="connsiteX71" fmla="*/ 390785 w 607639"/>
                    <a:gd name="connsiteY71" fmla="*/ 204948 h 541519"/>
                    <a:gd name="connsiteX72" fmla="*/ 380550 w 607639"/>
                    <a:gd name="connsiteY72" fmla="*/ 194726 h 541519"/>
                    <a:gd name="connsiteX73" fmla="*/ 380550 w 607639"/>
                    <a:gd name="connsiteY73" fmla="*/ 183171 h 541519"/>
                    <a:gd name="connsiteX74" fmla="*/ 335692 w 607639"/>
                    <a:gd name="connsiteY74" fmla="*/ 183171 h 541519"/>
                    <a:gd name="connsiteX75" fmla="*/ 335692 w 607639"/>
                    <a:gd name="connsiteY75" fmla="*/ 347432 h 541519"/>
                    <a:gd name="connsiteX76" fmla="*/ 380550 w 607639"/>
                    <a:gd name="connsiteY76" fmla="*/ 347432 h 541519"/>
                    <a:gd name="connsiteX77" fmla="*/ 380550 w 607639"/>
                    <a:gd name="connsiteY77" fmla="*/ 238192 h 541519"/>
                    <a:gd name="connsiteX78" fmla="*/ 390785 w 607639"/>
                    <a:gd name="connsiteY78" fmla="*/ 227970 h 541519"/>
                    <a:gd name="connsiteX79" fmla="*/ 400932 w 607639"/>
                    <a:gd name="connsiteY79" fmla="*/ 238192 h 541519"/>
                    <a:gd name="connsiteX80" fmla="*/ 400932 w 607639"/>
                    <a:gd name="connsiteY80" fmla="*/ 347432 h 541519"/>
                    <a:gd name="connsiteX81" fmla="*/ 424073 w 607639"/>
                    <a:gd name="connsiteY81" fmla="*/ 347432 h 541519"/>
                    <a:gd name="connsiteX82" fmla="*/ 424073 w 607639"/>
                    <a:gd name="connsiteY82" fmla="*/ 107885 h 541519"/>
                    <a:gd name="connsiteX83" fmla="*/ 434219 w 607639"/>
                    <a:gd name="connsiteY83" fmla="*/ 97663 h 541519"/>
                    <a:gd name="connsiteX84" fmla="*/ 532149 w 607639"/>
                    <a:gd name="connsiteY84" fmla="*/ 43398 h 541519"/>
                    <a:gd name="connsiteX85" fmla="*/ 553865 w 607639"/>
                    <a:gd name="connsiteY85" fmla="*/ 43398 h 541519"/>
                    <a:gd name="connsiteX86" fmla="*/ 564100 w 607639"/>
                    <a:gd name="connsiteY86" fmla="*/ 53619 h 541519"/>
                    <a:gd name="connsiteX87" fmla="*/ 564100 w 607639"/>
                    <a:gd name="connsiteY87" fmla="*/ 401035 h 541519"/>
                    <a:gd name="connsiteX88" fmla="*/ 553865 w 607639"/>
                    <a:gd name="connsiteY88" fmla="*/ 411256 h 541519"/>
                    <a:gd name="connsiteX89" fmla="*/ 53685 w 607639"/>
                    <a:gd name="connsiteY89" fmla="*/ 411256 h 541519"/>
                    <a:gd name="connsiteX90" fmla="*/ 43539 w 607639"/>
                    <a:gd name="connsiteY90" fmla="*/ 401035 h 541519"/>
                    <a:gd name="connsiteX91" fmla="*/ 43539 w 607639"/>
                    <a:gd name="connsiteY91" fmla="*/ 379350 h 541519"/>
                    <a:gd name="connsiteX92" fmla="*/ 53685 w 607639"/>
                    <a:gd name="connsiteY92" fmla="*/ 369218 h 541519"/>
                    <a:gd name="connsiteX93" fmla="*/ 63920 w 607639"/>
                    <a:gd name="connsiteY93" fmla="*/ 379350 h 541519"/>
                    <a:gd name="connsiteX94" fmla="*/ 63920 w 607639"/>
                    <a:gd name="connsiteY94" fmla="*/ 390903 h 541519"/>
                    <a:gd name="connsiteX95" fmla="*/ 543719 w 607639"/>
                    <a:gd name="connsiteY95" fmla="*/ 390903 h 541519"/>
                    <a:gd name="connsiteX96" fmla="*/ 543719 w 607639"/>
                    <a:gd name="connsiteY96" fmla="*/ 63751 h 541519"/>
                    <a:gd name="connsiteX97" fmla="*/ 532149 w 607639"/>
                    <a:gd name="connsiteY97" fmla="*/ 63751 h 541519"/>
                    <a:gd name="connsiteX98" fmla="*/ 522003 w 607639"/>
                    <a:gd name="connsiteY98" fmla="*/ 53619 h 541519"/>
                    <a:gd name="connsiteX99" fmla="*/ 532149 w 607639"/>
                    <a:gd name="connsiteY99" fmla="*/ 43398 h 541519"/>
                    <a:gd name="connsiteX100" fmla="*/ 53685 w 607639"/>
                    <a:gd name="connsiteY100" fmla="*/ 43398 h 541519"/>
                    <a:gd name="connsiteX101" fmla="*/ 423390 w 607639"/>
                    <a:gd name="connsiteY101" fmla="*/ 43398 h 541519"/>
                    <a:gd name="connsiteX102" fmla="*/ 433625 w 607639"/>
                    <a:gd name="connsiteY102" fmla="*/ 53617 h 541519"/>
                    <a:gd name="connsiteX103" fmla="*/ 423390 w 607639"/>
                    <a:gd name="connsiteY103" fmla="*/ 63747 h 541519"/>
                    <a:gd name="connsiteX104" fmla="*/ 63920 w 607639"/>
                    <a:gd name="connsiteY104" fmla="*/ 63747 h 541519"/>
                    <a:gd name="connsiteX105" fmla="*/ 63920 w 607639"/>
                    <a:gd name="connsiteY105" fmla="*/ 335834 h 541519"/>
                    <a:gd name="connsiteX106" fmla="*/ 53685 w 607639"/>
                    <a:gd name="connsiteY106" fmla="*/ 346053 h 541519"/>
                    <a:gd name="connsiteX107" fmla="*/ 43539 w 607639"/>
                    <a:gd name="connsiteY107" fmla="*/ 335834 h 541519"/>
                    <a:gd name="connsiteX108" fmla="*/ 43539 w 607639"/>
                    <a:gd name="connsiteY108" fmla="*/ 53617 h 541519"/>
                    <a:gd name="connsiteX109" fmla="*/ 53685 w 607639"/>
                    <a:gd name="connsiteY109" fmla="*/ 43398 h 541519"/>
                    <a:gd name="connsiteX110" fmla="*/ 466938 w 607639"/>
                    <a:gd name="connsiteY110" fmla="*/ 43398 h 541519"/>
                    <a:gd name="connsiteX111" fmla="*/ 488660 w 607639"/>
                    <a:gd name="connsiteY111" fmla="*/ 43398 h 541519"/>
                    <a:gd name="connsiteX112" fmla="*/ 498898 w 607639"/>
                    <a:gd name="connsiteY112" fmla="*/ 53604 h 541519"/>
                    <a:gd name="connsiteX113" fmla="*/ 488660 w 607639"/>
                    <a:gd name="connsiteY113" fmla="*/ 63721 h 541519"/>
                    <a:gd name="connsiteX114" fmla="*/ 466938 w 607639"/>
                    <a:gd name="connsiteY114" fmla="*/ 63721 h 541519"/>
                    <a:gd name="connsiteX115" fmla="*/ 456700 w 607639"/>
                    <a:gd name="connsiteY115" fmla="*/ 53604 h 541519"/>
                    <a:gd name="connsiteX116" fmla="*/ 466938 w 607639"/>
                    <a:gd name="connsiteY116" fmla="*/ 43398 h 541519"/>
                    <a:gd name="connsiteX117" fmla="*/ 42811 w 607639"/>
                    <a:gd name="connsiteY117" fmla="*/ 20354 h 541519"/>
                    <a:gd name="connsiteX118" fmla="*/ 20382 w 607639"/>
                    <a:gd name="connsiteY118" fmla="*/ 42753 h 541519"/>
                    <a:gd name="connsiteX119" fmla="*/ 20382 w 607639"/>
                    <a:gd name="connsiteY119" fmla="*/ 411971 h 541519"/>
                    <a:gd name="connsiteX120" fmla="*/ 42811 w 607639"/>
                    <a:gd name="connsiteY120" fmla="*/ 434370 h 541519"/>
                    <a:gd name="connsiteX121" fmla="*/ 564828 w 607639"/>
                    <a:gd name="connsiteY121" fmla="*/ 434370 h 541519"/>
                    <a:gd name="connsiteX122" fmla="*/ 587257 w 607639"/>
                    <a:gd name="connsiteY122" fmla="*/ 411971 h 541519"/>
                    <a:gd name="connsiteX123" fmla="*/ 587257 w 607639"/>
                    <a:gd name="connsiteY123" fmla="*/ 42753 h 541519"/>
                    <a:gd name="connsiteX124" fmla="*/ 564828 w 607639"/>
                    <a:gd name="connsiteY124" fmla="*/ 20354 h 541519"/>
                    <a:gd name="connsiteX125" fmla="*/ 42811 w 607639"/>
                    <a:gd name="connsiteY125" fmla="*/ 0 h 541519"/>
                    <a:gd name="connsiteX126" fmla="*/ 564828 w 607639"/>
                    <a:gd name="connsiteY126" fmla="*/ 0 h 541519"/>
                    <a:gd name="connsiteX127" fmla="*/ 607639 w 607639"/>
                    <a:gd name="connsiteY127" fmla="*/ 42753 h 541519"/>
                    <a:gd name="connsiteX128" fmla="*/ 607639 w 607639"/>
                    <a:gd name="connsiteY128" fmla="*/ 411971 h 541519"/>
                    <a:gd name="connsiteX129" fmla="*/ 564828 w 607639"/>
                    <a:gd name="connsiteY129" fmla="*/ 454724 h 541519"/>
                    <a:gd name="connsiteX130" fmla="*/ 42811 w 607639"/>
                    <a:gd name="connsiteY130" fmla="*/ 454724 h 541519"/>
                    <a:gd name="connsiteX131" fmla="*/ 0 w 607639"/>
                    <a:gd name="connsiteY131" fmla="*/ 411971 h 541519"/>
                    <a:gd name="connsiteX132" fmla="*/ 0 w 607639"/>
                    <a:gd name="connsiteY132" fmla="*/ 42753 h 541519"/>
                    <a:gd name="connsiteX133" fmla="*/ 42811 w 607639"/>
                    <a:gd name="connsiteY133" fmla="*/ 0 h 54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607639" h="541519">
                      <a:moveTo>
                        <a:pt x="251903" y="478090"/>
                      </a:moveTo>
                      <a:cubicBezTo>
                        <a:pt x="257420" y="479423"/>
                        <a:pt x="260713" y="484931"/>
                        <a:pt x="259378" y="490439"/>
                      </a:cubicBezTo>
                      <a:lnTo>
                        <a:pt x="251636" y="521176"/>
                      </a:lnTo>
                      <a:lnTo>
                        <a:pt x="356022" y="521176"/>
                      </a:lnTo>
                      <a:lnTo>
                        <a:pt x="348280" y="490439"/>
                      </a:lnTo>
                      <a:cubicBezTo>
                        <a:pt x="346945" y="484931"/>
                        <a:pt x="350238" y="479423"/>
                        <a:pt x="355667" y="478090"/>
                      </a:cubicBezTo>
                      <a:cubicBezTo>
                        <a:pt x="361184" y="476669"/>
                        <a:pt x="366701" y="480045"/>
                        <a:pt x="368036" y="485464"/>
                      </a:cubicBezTo>
                      <a:lnTo>
                        <a:pt x="377024" y="521176"/>
                      </a:lnTo>
                      <a:lnTo>
                        <a:pt x="401675" y="521176"/>
                      </a:lnTo>
                      <a:cubicBezTo>
                        <a:pt x="407282" y="521176"/>
                        <a:pt x="411820" y="525706"/>
                        <a:pt x="411820" y="531392"/>
                      </a:cubicBezTo>
                      <a:cubicBezTo>
                        <a:pt x="411820" y="536988"/>
                        <a:pt x="407282" y="541519"/>
                        <a:pt x="401675" y="541519"/>
                      </a:cubicBezTo>
                      <a:lnTo>
                        <a:pt x="205983" y="541519"/>
                      </a:lnTo>
                      <a:cubicBezTo>
                        <a:pt x="200288" y="541519"/>
                        <a:pt x="195749" y="536988"/>
                        <a:pt x="195749" y="531392"/>
                      </a:cubicBezTo>
                      <a:cubicBezTo>
                        <a:pt x="195749" y="525706"/>
                        <a:pt x="200288" y="521176"/>
                        <a:pt x="205983" y="521176"/>
                      </a:cubicBezTo>
                      <a:lnTo>
                        <a:pt x="230634" y="521176"/>
                      </a:lnTo>
                      <a:lnTo>
                        <a:pt x="239533" y="485464"/>
                      </a:lnTo>
                      <a:cubicBezTo>
                        <a:pt x="240957" y="480045"/>
                        <a:pt x="246474" y="476758"/>
                        <a:pt x="251903" y="478090"/>
                      </a:cubicBezTo>
                      <a:close/>
                      <a:moveTo>
                        <a:pt x="434219" y="97663"/>
                      </a:moveTo>
                      <a:lnTo>
                        <a:pt x="499548" y="97663"/>
                      </a:lnTo>
                      <a:cubicBezTo>
                        <a:pt x="505155" y="97663"/>
                        <a:pt x="509694" y="102196"/>
                        <a:pt x="509694" y="107885"/>
                      </a:cubicBezTo>
                      <a:lnTo>
                        <a:pt x="509694" y="129573"/>
                      </a:lnTo>
                      <a:cubicBezTo>
                        <a:pt x="509694" y="135173"/>
                        <a:pt x="505155" y="139795"/>
                        <a:pt x="499548" y="139795"/>
                      </a:cubicBezTo>
                      <a:cubicBezTo>
                        <a:pt x="493851" y="139795"/>
                        <a:pt x="489312" y="135173"/>
                        <a:pt x="489312" y="129573"/>
                      </a:cubicBezTo>
                      <a:lnTo>
                        <a:pt x="489312" y="118018"/>
                      </a:lnTo>
                      <a:lnTo>
                        <a:pt x="444454" y="118018"/>
                      </a:lnTo>
                      <a:lnTo>
                        <a:pt x="444454" y="347432"/>
                      </a:lnTo>
                      <a:lnTo>
                        <a:pt x="489312" y="347432"/>
                      </a:lnTo>
                      <a:lnTo>
                        <a:pt x="489312" y="173038"/>
                      </a:lnTo>
                      <a:cubicBezTo>
                        <a:pt x="489312" y="167350"/>
                        <a:pt x="493851" y="162816"/>
                        <a:pt x="499548" y="162816"/>
                      </a:cubicBezTo>
                      <a:cubicBezTo>
                        <a:pt x="505155" y="162816"/>
                        <a:pt x="509694" y="167350"/>
                        <a:pt x="509694" y="173038"/>
                      </a:cubicBezTo>
                      <a:lnTo>
                        <a:pt x="509694" y="357654"/>
                      </a:lnTo>
                      <a:cubicBezTo>
                        <a:pt x="509694" y="363254"/>
                        <a:pt x="505155" y="367787"/>
                        <a:pt x="499548" y="367787"/>
                      </a:cubicBezTo>
                      <a:lnTo>
                        <a:pt x="108020" y="367787"/>
                      </a:lnTo>
                      <a:cubicBezTo>
                        <a:pt x="102413" y="367787"/>
                        <a:pt x="97874" y="363254"/>
                        <a:pt x="97874" y="357654"/>
                      </a:cubicBezTo>
                      <a:lnTo>
                        <a:pt x="97874" y="259880"/>
                      </a:lnTo>
                      <a:cubicBezTo>
                        <a:pt x="97874" y="254280"/>
                        <a:pt x="102413" y="249747"/>
                        <a:pt x="108020" y="249747"/>
                      </a:cubicBezTo>
                      <a:lnTo>
                        <a:pt x="173260" y="249747"/>
                      </a:lnTo>
                      <a:cubicBezTo>
                        <a:pt x="178867" y="249747"/>
                        <a:pt x="183496" y="254280"/>
                        <a:pt x="183496" y="259880"/>
                      </a:cubicBezTo>
                      <a:lnTo>
                        <a:pt x="183496" y="281657"/>
                      </a:lnTo>
                      <a:cubicBezTo>
                        <a:pt x="183496" y="287256"/>
                        <a:pt x="178867" y="291790"/>
                        <a:pt x="173260" y="291790"/>
                      </a:cubicBezTo>
                      <a:cubicBezTo>
                        <a:pt x="167653" y="291790"/>
                        <a:pt x="163114" y="287256"/>
                        <a:pt x="163114" y="281657"/>
                      </a:cubicBezTo>
                      <a:lnTo>
                        <a:pt x="163114" y="270102"/>
                      </a:lnTo>
                      <a:lnTo>
                        <a:pt x="118256" y="270102"/>
                      </a:lnTo>
                      <a:lnTo>
                        <a:pt x="118256" y="347432"/>
                      </a:lnTo>
                      <a:lnTo>
                        <a:pt x="163114" y="347432"/>
                      </a:lnTo>
                      <a:lnTo>
                        <a:pt x="163114" y="325033"/>
                      </a:lnTo>
                      <a:cubicBezTo>
                        <a:pt x="163114" y="319433"/>
                        <a:pt x="167653" y="314900"/>
                        <a:pt x="173260" y="314900"/>
                      </a:cubicBezTo>
                      <a:cubicBezTo>
                        <a:pt x="178867" y="314900"/>
                        <a:pt x="183496" y="319433"/>
                        <a:pt x="183496" y="325033"/>
                      </a:cubicBezTo>
                      <a:lnTo>
                        <a:pt x="183496" y="347432"/>
                      </a:lnTo>
                      <a:lnTo>
                        <a:pt x="206548" y="347432"/>
                      </a:lnTo>
                      <a:lnTo>
                        <a:pt x="206548" y="216414"/>
                      </a:lnTo>
                      <a:cubicBezTo>
                        <a:pt x="206548" y="210815"/>
                        <a:pt x="211176" y="206282"/>
                        <a:pt x="216783" y="206282"/>
                      </a:cubicBezTo>
                      <a:lnTo>
                        <a:pt x="282023" y="206282"/>
                      </a:lnTo>
                      <a:cubicBezTo>
                        <a:pt x="287630" y="206282"/>
                        <a:pt x="292258" y="210815"/>
                        <a:pt x="292258" y="216414"/>
                      </a:cubicBezTo>
                      <a:lnTo>
                        <a:pt x="292258" y="238192"/>
                      </a:lnTo>
                      <a:cubicBezTo>
                        <a:pt x="292258" y="243791"/>
                        <a:pt x="287630" y="248324"/>
                        <a:pt x="282023" y="248324"/>
                      </a:cubicBezTo>
                      <a:cubicBezTo>
                        <a:pt x="276415" y="248324"/>
                        <a:pt x="271787" y="243791"/>
                        <a:pt x="271787" y="238192"/>
                      </a:cubicBezTo>
                      <a:lnTo>
                        <a:pt x="271787" y="226636"/>
                      </a:lnTo>
                      <a:lnTo>
                        <a:pt x="226929" y="226636"/>
                      </a:lnTo>
                      <a:lnTo>
                        <a:pt x="226929" y="347432"/>
                      </a:lnTo>
                      <a:lnTo>
                        <a:pt x="271787" y="347432"/>
                      </a:lnTo>
                      <a:lnTo>
                        <a:pt x="271787" y="281657"/>
                      </a:lnTo>
                      <a:cubicBezTo>
                        <a:pt x="271787" y="275968"/>
                        <a:pt x="276415" y="271435"/>
                        <a:pt x="282023" y="271435"/>
                      </a:cubicBezTo>
                      <a:cubicBezTo>
                        <a:pt x="287630" y="271435"/>
                        <a:pt x="292258" y="275968"/>
                        <a:pt x="292258" y="281657"/>
                      </a:cubicBezTo>
                      <a:lnTo>
                        <a:pt x="292258" y="347432"/>
                      </a:lnTo>
                      <a:lnTo>
                        <a:pt x="315310" y="347432"/>
                      </a:lnTo>
                      <a:lnTo>
                        <a:pt x="315310" y="173038"/>
                      </a:lnTo>
                      <a:cubicBezTo>
                        <a:pt x="315310" y="167350"/>
                        <a:pt x="319849" y="162816"/>
                        <a:pt x="325545" y="162816"/>
                      </a:cubicBezTo>
                      <a:lnTo>
                        <a:pt x="390785" y="162816"/>
                      </a:lnTo>
                      <a:cubicBezTo>
                        <a:pt x="396392" y="162816"/>
                        <a:pt x="400932" y="167350"/>
                        <a:pt x="400932" y="173038"/>
                      </a:cubicBezTo>
                      <a:lnTo>
                        <a:pt x="400932" y="194726"/>
                      </a:lnTo>
                      <a:cubicBezTo>
                        <a:pt x="400932" y="200326"/>
                        <a:pt x="396392" y="204948"/>
                        <a:pt x="390785" y="204948"/>
                      </a:cubicBezTo>
                      <a:cubicBezTo>
                        <a:pt x="385089" y="204948"/>
                        <a:pt x="380550" y="200326"/>
                        <a:pt x="380550" y="194726"/>
                      </a:cubicBezTo>
                      <a:lnTo>
                        <a:pt x="380550" y="183171"/>
                      </a:lnTo>
                      <a:lnTo>
                        <a:pt x="335692" y="183171"/>
                      </a:lnTo>
                      <a:lnTo>
                        <a:pt x="335692" y="347432"/>
                      </a:lnTo>
                      <a:lnTo>
                        <a:pt x="380550" y="347432"/>
                      </a:lnTo>
                      <a:lnTo>
                        <a:pt x="380550" y="238192"/>
                      </a:lnTo>
                      <a:cubicBezTo>
                        <a:pt x="380550" y="232592"/>
                        <a:pt x="385089" y="227970"/>
                        <a:pt x="390785" y="227970"/>
                      </a:cubicBezTo>
                      <a:cubicBezTo>
                        <a:pt x="396392" y="227970"/>
                        <a:pt x="400932" y="232592"/>
                        <a:pt x="400932" y="238192"/>
                      </a:cubicBezTo>
                      <a:lnTo>
                        <a:pt x="400932" y="347432"/>
                      </a:lnTo>
                      <a:lnTo>
                        <a:pt x="424073" y="347432"/>
                      </a:lnTo>
                      <a:lnTo>
                        <a:pt x="424073" y="107885"/>
                      </a:lnTo>
                      <a:cubicBezTo>
                        <a:pt x="424073" y="102196"/>
                        <a:pt x="428612" y="97663"/>
                        <a:pt x="434219" y="97663"/>
                      </a:cubicBezTo>
                      <a:close/>
                      <a:moveTo>
                        <a:pt x="532149" y="43398"/>
                      </a:moveTo>
                      <a:lnTo>
                        <a:pt x="553865" y="43398"/>
                      </a:lnTo>
                      <a:cubicBezTo>
                        <a:pt x="559561" y="43398"/>
                        <a:pt x="564100" y="48020"/>
                        <a:pt x="564100" y="53619"/>
                      </a:cubicBezTo>
                      <a:lnTo>
                        <a:pt x="564100" y="401035"/>
                      </a:lnTo>
                      <a:cubicBezTo>
                        <a:pt x="564100" y="406723"/>
                        <a:pt x="559561" y="411256"/>
                        <a:pt x="553865" y="411256"/>
                      </a:cubicBezTo>
                      <a:lnTo>
                        <a:pt x="53685" y="411256"/>
                      </a:lnTo>
                      <a:cubicBezTo>
                        <a:pt x="48078" y="411256"/>
                        <a:pt x="43539" y="406723"/>
                        <a:pt x="43539" y="401035"/>
                      </a:cubicBezTo>
                      <a:lnTo>
                        <a:pt x="43539" y="379350"/>
                      </a:lnTo>
                      <a:cubicBezTo>
                        <a:pt x="43539" y="373750"/>
                        <a:pt x="48078" y="369218"/>
                        <a:pt x="53685" y="369218"/>
                      </a:cubicBezTo>
                      <a:cubicBezTo>
                        <a:pt x="59381" y="369218"/>
                        <a:pt x="63920" y="373750"/>
                        <a:pt x="63920" y="379350"/>
                      </a:cubicBezTo>
                      <a:lnTo>
                        <a:pt x="63920" y="390903"/>
                      </a:lnTo>
                      <a:lnTo>
                        <a:pt x="543719" y="390903"/>
                      </a:lnTo>
                      <a:lnTo>
                        <a:pt x="543719" y="63751"/>
                      </a:lnTo>
                      <a:lnTo>
                        <a:pt x="532149" y="63751"/>
                      </a:lnTo>
                      <a:cubicBezTo>
                        <a:pt x="526542" y="63751"/>
                        <a:pt x="522003" y="59218"/>
                        <a:pt x="522003" y="53619"/>
                      </a:cubicBezTo>
                      <a:cubicBezTo>
                        <a:pt x="522003" y="48020"/>
                        <a:pt x="526542" y="43398"/>
                        <a:pt x="532149" y="43398"/>
                      </a:cubicBezTo>
                      <a:close/>
                      <a:moveTo>
                        <a:pt x="53685" y="43398"/>
                      </a:moveTo>
                      <a:lnTo>
                        <a:pt x="423390" y="43398"/>
                      </a:lnTo>
                      <a:cubicBezTo>
                        <a:pt x="429086" y="43398"/>
                        <a:pt x="433625" y="48019"/>
                        <a:pt x="433625" y="53617"/>
                      </a:cubicBezTo>
                      <a:cubicBezTo>
                        <a:pt x="433625" y="59215"/>
                        <a:pt x="429086" y="63747"/>
                        <a:pt x="423390" y="63747"/>
                      </a:cubicBezTo>
                      <a:lnTo>
                        <a:pt x="63920" y="63747"/>
                      </a:lnTo>
                      <a:lnTo>
                        <a:pt x="63920" y="335834"/>
                      </a:lnTo>
                      <a:cubicBezTo>
                        <a:pt x="63920" y="341521"/>
                        <a:pt x="59381" y="346053"/>
                        <a:pt x="53685" y="346053"/>
                      </a:cubicBezTo>
                      <a:cubicBezTo>
                        <a:pt x="48078" y="346053"/>
                        <a:pt x="43539" y="341521"/>
                        <a:pt x="43539" y="335834"/>
                      </a:cubicBezTo>
                      <a:lnTo>
                        <a:pt x="43539" y="53617"/>
                      </a:lnTo>
                      <a:cubicBezTo>
                        <a:pt x="43539" y="48019"/>
                        <a:pt x="48078" y="43398"/>
                        <a:pt x="53685" y="43398"/>
                      </a:cubicBezTo>
                      <a:close/>
                      <a:moveTo>
                        <a:pt x="466938" y="43398"/>
                      </a:moveTo>
                      <a:lnTo>
                        <a:pt x="488660" y="43398"/>
                      </a:lnTo>
                      <a:cubicBezTo>
                        <a:pt x="494358" y="43398"/>
                        <a:pt x="498898" y="48013"/>
                        <a:pt x="498898" y="53604"/>
                      </a:cubicBezTo>
                      <a:cubicBezTo>
                        <a:pt x="498898" y="59195"/>
                        <a:pt x="494358" y="63721"/>
                        <a:pt x="488660" y="63721"/>
                      </a:cubicBezTo>
                      <a:lnTo>
                        <a:pt x="466938" y="63721"/>
                      </a:lnTo>
                      <a:cubicBezTo>
                        <a:pt x="461329" y="63721"/>
                        <a:pt x="456700" y="59195"/>
                        <a:pt x="456700" y="53604"/>
                      </a:cubicBezTo>
                      <a:cubicBezTo>
                        <a:pt x="456700" y="48013"/>
                        <a:pt x="461329" y="43398"/>
                        <a:pt x="466938" y="43398"/>
                      </a:cubicBezTo>
                      <a:close/>
                      <a:moveTo>
                        <a:pt x="42811" y="20354"/>
                      </a:moveTo>
                      <a:cubicBezTo>
                        <a:pt x="30440" y="20354"/>
                        <a:pt x="20382" y="30398"/>
                        <a:pt x="20382" y="42753"/>
                      </a:cubicBezTo>
                      <a:lnTo>
                        <a:pt x="20382" y="411971"/>
                      </a:lnTo>
                      <a:cubicBezTo>
                        <a:pt x="20382" y="424326"/>
                        <a:pt x="30440" y="434370"/>
                        <a:pt x="42811" y="434370"/>
                      </a:cubicBezTo>
                      <a:lnTo>
                        <a:pt x="564828" y="434370"/>
                      </a:lnTo>
                      <a:cubicBezTo>
                        <a:pt x="577199" y="434370"/>
                        <a:pt x="587257" y="424326"/>
                        <a:pt x="587257" y="411971"/>
                      </a:cubicBezTo>
                      <a:lnTo>
                        <a:pt x="587257" y="42753"/>
                      </a:lnTo>
                      <a:cubicBezTo>
                        <a:pt x="587257" y="30398"/>
                        <a:pt x="577199" y="20354"/>
                        <a:pt x="564828" y="20354"/>
                      </a:cubicBezTo>
                      <a:close/>
                      <a:moveTo>
                        <a:pt x="42811" y="0"/>
                      </a:moveTo>
                      <a:lnTo>
                        <a:pt x="564828" y="0"/>
                      </a:lnTo>
                      <a:cubicBezTo>
                        <a:pt x="588414" y="0"/>
                        <a:pt x="607639" y="19110"/>
                        <a:pt x="607639" y="42753"/>
                      </a:cubicBezTo>
                      <a:lnTo>
                        <a:pt x="607639" y="411971"/>
                      </a:lnTo>
                      <a:cubicBezTo>
                        <a:pt x="607639" y="435525"/>
                        <a:pt x="588414" y="454724"/>
                        <a:pt x="564828" y="454724"/>
                      </a:cubicBezTo>
                      <a:lnTo>
                        <a:pt x="42811" y="454724"/>
                      </a:lnTo>
                      <a:cubicBezTo>
                        <a:pt x="19225" y="454724"/>
                        <a:pt x="0" y="435525"/>
                        <a:pt x="0" y="411971"/>
                      </a:cubicBezTo>
                      <a:lnTo>
                        <a:pt x="0" y="42753"/>
                      </a:lnTo>
                      <a:cubicBezTo>
                        <a:pt x="0" y="19110"/>
                        <a:pt x="19225" y="0"/>
                        <a:pt x="4281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41" name="smartphone_149390"/>
                <p:cNvSpPr>
                  <a:spLocks noChangeAspect="1"/>
                </p:cNvSpPr>
                <p:nvPr/>
              </p:nvSpPr>
              <p:spPr bwMode="auto">
                <a:xfrm>
                  <a:off x="8091196" y="3494549"/>
                  <a:ext cx="781819" cy="822063"/>
                </a:xfrm>
                <a:custGeom>
                  <a:avLst/>
                  <a:gdLst>
                    <a:gd name="connsiteX0" fmla="*/ 404702 w 577058"/>
                    <a:gd name="connsiteY0" fmla="*/ 515754 h 606761"/>
                    <a:gd name="connsiteX1" fmla="*/ 384955 w 577058"/>
                    <a:gd name="connsiteY1" fmla="*/ 536230 h 606761"/>
                    <a:gd name="connsiteX2" fmla="*/ 404702 w 577058"/>
                    <a:gd name="connsiteY2" fmla="*/ 555947 h 606761"/>
                    <a:gd name="connsiteX3" fmla="*/ 425208 w 577058"/>
                    <a:gd name="connsiteY3" fmla="*/ 536230 h 606761"/>
                    <a:gd name="connsiteX4" fmla="*/ 404702 w 577058"/>
                    <a:gd name="connsiteY4" fmla="*/ 515754 h 606761"/>
                    <a:gd name="connsiteX5" fmla="*/ 404702 w 577058"/>
                    <a:gd name="connsiteY5" fmla="*/ 495278 h 606761"/>
                    <a:gd name="connsiteX6" fmla="*/ 445715 w 577058"/>
                    <a:gd name="connsiteY6" fmla="*/ 536230 h 606761"/>
                    <a:gd name="connsiteX7" fmla="*/ 404702 w 577058"/>
                    <a:gd name="connsiteY7" fmla="*/ 576423 h 606761"/>
                    <a:gd name="connsiteX8" fmla="*/ 364448 w 577058"/>
                    <a:gd name="connsiteY8" fmla="*/ 536230 h 606761"/>
                    <a:gd name="connsiteX9" fmla="*/ 404702 w 577058"/>
                    <a:gd name="connsiteY9" fmla="*/ 495278 h 606761"/>
                    <a:gd name="connsiteX10" fmla="*/ 252736 w 577058"/>
                    <a:gd name="connsiteY10" fmla="*/ 485409 h 606761"/>
                    <a:gd name="connsiteX11" fmla="*/ 252736 w 577058"/>
                    <a:gd name="connsiteY11" fmla="*/ 562012 h 606761"/>
                    <a:gd name="connsiteX12" fmla="*/ 277041 w 577058"/>
                    <a:gd name="connsiteY12" fmla="*/ 586283 h 606761"/>
                    <a:gd name="connsiteX13" fmla="*/ 532245 w 577058"/>
                    <a:gd name="connsiteY13" fmla="*/ 586283 h 606761"/>
                    <a:gd name="connsiteX14" fmla="*/ 556550 w 577058"/>
                    <a:gd name="connsiteY14" fmla="*/ 562012 h 606761"/>
                    <a:gd name="connsiteX15" fmla="*/ 556550 w 577058"/>
                    <a:gd name="connsiteY15" fmla="*/ 485409 h 606761"/>
                    <a:gd name="connsiteX16" fmla="*/ 283118 w 577058"/>
                    <a:gd name="connsiteY16" fmla="*/ 151690 h 606761"/>
                    <a:gd name="connsiteX17" fmla="*/ 272484 w 577058"/>
                    <a:gd name="connsiteY17" fmla="*/ 152449 h 606761"/>
                    <a:gd name="connsiteX18" fmla="*/ 267927 w 577058"/>
                    <a:gd name="connsiteY18" fmla="*/ 152449 h 606761"/>
                    <a:gd name="connsiteX19" fmla="*/ 261850 w 577058"/>
                    <a:gd name="connsiteY19" fmla="*/ 153966 h 606761"/>
                    <a:gd name="connsiteX20" fmla="*/ 256534 w 577058"/>
                    <a:gd name="connsiteY20" fmla="*/ 154724 h 606761"/>
                    <a:gd name="connsiteX21" fmla="*/ 251217 w 577058"/>
                    <a:gd name="connsiteY21" fmla="*/ 156241 h 606761"/>
                    <a:gd name="connsiteX22" fmla="*/ 245900 w 577058"/>
                    <a:gd name="connsiteY22" fmla="*/ 157758 h 606761"/>
                    <a:gd name="connsiteX23" fmla="*/ 161592 w 577058"/>
                    <a:gd name="connsiteY23" fmla="*/ 273042 h 606761"/>
                    <a:gd name="connsiteX24" fmla="*/ 245900 w 577058"/>
                    <a:gd name="connsiteY24" fmla="*/ 388327 h 606761"/>
                    <a:gd name="connsiteX25" fmla="*/ 251217 w 577058"/>
                    <a:gd name="connsiteY25" fmla="*/ 389844 h 606761"/>
                    <a:gd name="connsiteX26" fmla="*/ 256534 w 577058"/>
                    <a:gd name="connsiteY26" fmla="*/ 391361 h 606761"/>
                    <a:gd name="connsiteX27" fmla="*/ 261850 w 577058"/>
                    <a:gd name="connsiteY27" fmla="*/ 392119 h 606761"/>
                    <a:gd name="connsiteX28" fmla="*/ 267927 w 577058"/>
                    <a:gd name="connsiteY28" fmla="*/ 393636 h 606761"/>
                    <a:gd name="connsiteX29" fmla="*/ 272484 w 577058"/>
                    <a:gd name="connsiteY29" fmla="*/ 393636 h 606761"/>
                    <a:gd name="connsiteX30" fmla="*/ 283118 w 577058"/>
                    <a:gd name="connsiteY30" fmla="*/ 394395 h 606761"/>
                    <a:gd name="connsiteX31" fmla="*/ 404643 w 577058"/>
                    <a:gd name="connsiteY31" fmla="*/ 273042 h 606761"/>
                    <a:gd name="connsiteX32" fmla="*/ 283118 w 577058"/>
                    <a:gd name="connsiteY32" fmla="*/ 151690 h 606761"/>
                    <a:gd name="connsiteX33" fmla="*/ 252736 w 577058"/>
                    <a:gd name="connsiteY33" fmla="*/ 81154 h 606761"/>
                    <a:gd name="connsiteX34" fmla="*/ 252736 w 577058"/>
                    <a:gd name="connsiteY34" fmla="*/ 135004 h 606761"/>
                    <a:gd name="connsiteX35" fmla="*/ 253496 w 577058"/>
                    <a:gd name="connsiteY35" fmla="*/ 135004 h 606761"/>
                    <a:gd name="connsiteX36" fmla="*/ 266408 w 577058"/>
                    <a:gd name="connsiteY36" fmla="*/ 132729 h 606761"/>
                    <a:gd name="connsiteX37" fmla="*/ 268686 w 577058"/>
                    <a:gd name="connsiteY37" fmla="*/ 131971 h 606761"/>
                    <a:gd name="connsiteX38" fmla="*/ 283118 w 577058"/>
                    <a:gd name="connsiteY38" fmla="*/ 131212 h 606761"/>
                    <a:gd name="connsiteX39" fmla="*/ 425151 w 577058"/>
                    <a:gd name="connsiteY39" fmla="*/ 273042 h 606761"/>
                    <a:gd name="connsiteX40" fmla="*/ 283118 w 577058"/>
                    <a:gd name="connsiteY40" fmla="*/ 414873 h 606761"/>
                    <a:gd name="connsiteX41" fmla="*/ 268686 w 577058"/>
                    <a:gd name="connsiteY41" fmla="*/ 414114 h 606761"/>
                    <a:gd name="connsiteX42" fmla="*/ 266408 w 577058"/>
                    <a:gd name="connsiteY42" fmla="*/ 413356 h 606761"/>
                    <a:gd name="connsiteX43" fmla="*/ 253496 w 577058"/>
                    <a:gd name="connsiteY43" fmla="*/ 411081 h 606761"/>
                    <a:gd name="connsiteX44" fmla="*/ 252736 w 577058"/>
                    <a:gd name="connsiteY44" fmla="*/ 411081 h 606761"/>
                    <a:gd name="connsiteX45" fmla="*/ 252736 w 577058"/>
                    <a:gd name="connsiteY45" fmla="*/ 464931 h 606761"/>
                    <a:gd name="connsiteX46" fmla="*/ 556550 w 577058"/>
                    <a:gd name="connsiteY46" fmla="*/ 464931 h 606761"/>
                    <a:gd name="connsiteX47" fmla="*/ 556550 w 577058"/>
                    <a:gd name="connsiteY47" fmla="*/ 81154 h 606761"/>
                    <a:gd name="connsiteX48" fmla="*/ 435106 w 577058"/>
                    <a:gd name="connsiteY48" fmla="*/ 30338 h 606761"/>
                    <a:gd name="connsiteX49" fmla="*/ 445724 w 577058"/>
                    <a:gd name="connsiteY49" fmla="*/ 30338 h 606761"/>
                    <a:gd name="connsiteX50" fmla="*/ 455584 w 577058"/>
                    <a:gd name="connsiteY50" fmla="*/ 40193 h 606761"/>
                    <a:gd name="connsiteX51" fmla="*/ 445724 w 577058"/>
                    <a:gd name="connsiteY51" fmla="*/ 50807 h 606761"/>
                    <a:gd name="connsiteX52" fmla="*/ 435106 w 577058"/>
                    <a:gd name="connsiteY52" fmla="*/ 50807 h 606761"/>
                    <a:gd name="connsiteX53" fmla="*/ 425246 w 577058"/>
                    <a:gd name="connsiteY53" fmla="*/ 40193 h 606761"/>
                    <a:gd name="connsiteX54" fmla="*/ 435106 w 577058"/>
                    <a:gd name="connsiteY54" fmla="*/ 30338 h 606761"/>
                    <a:gd name="connsiteX55" fmla="*/ 364459 w 577058"/>
                    <a:gd name="connsiteY55" fmla="*/ 30338 h 606761"/>
                    <a:gd name="connsiteX56" fmla="*/ 404737 w 577058"/>
                    <a:gd name="connsiteY56" fmla="*/ 30338 h 606761"/>
                    <a:gd name="connsiteX57" fmla="*/ 415377 w 577058"/>
                    <a:gd name="connsiteY57" fmla="*/ 40193 h 606761"/>
                    <a:gd name="connsiteX58" fmla="*/ 404737 w 577058"/>
                    <a:gd name="connsiteY58" fmla="*/ 50807 h 606761"/>
                    <a:gd name="connsiteX59" fmla="*/ 364459 w 577058"/>
                    <a:gd name="connsiteY59" fmla="*/ 50807 h 606761"/>
                    <a:gd name="connsiteX60" fmla="*/ 354579 w 577058"/>
                    <a:gd name="connsiteY60" fmla="*/ 40193 h 606761"/>
                    <a:gd name="connsiteX61" fmla="*/ 364459 w 577058"/>
                    <a:gd name="connsiteY61" fmla="*/ 30338 h 606761"/>
                    <a:gd name="connsiteX62" fmla="*/ 277041 w 577058"/>
                    <a:gd name="connsiteY62" fmla="*/ 20478 h 606761"/>
                    <a:gd name="connsiteX63" fmla="*/ 252736 w 577058"/>
                    <a:gd name="connsiteY63" fmla="*/ 44749 h 606761"/>
                    <a:gd name="connsiteX64" fmla="*/ 252736 w 577058"/>
                    <a:gd name="connsiteY64" fmla="*/ 60676 h 606761"/>
                    <a:gd name="connsiteX65" fmla="*/ 556550 w 577058"/>
                    <a:gd name="connsiteY65" fmla="*/ 60676 h 606761"/>
                    <a:gd name="connsiteX66" fmla="*/ 556550 w 577058"/>
                    <a:gd name="connsiteY66" fmla="*/ 44749 h 606761"/>
                    <a:gd name="connsiteX67" fmla="*/ 532245 w 577058"/>
                    <a:gd name="connsiteY67" fmla="*/ 20478 h 606761"/>
                    <a:gd name="connsiteX68" fmla="*/ 277041 w 577058"/>
                    <a:gd name="connsiteY68" fmla="*/ 0 h 606761"/>
                    <a:gd name="connsiteX69" fmla="*/ 532245 w 577058"/>
                    <a:gd name="connsiteY69" fmla="*/ 0 h 606761"/>
                    <a:gd name="connsiteX70" fmla="*/ 577058 w 577058"/>
                    <a:gd name="connsiteY70" fmla="*/ 44749 h 606761"/>
                    <a:gd name="connsiteX71" fmla="*/ 577058 w 577058"/>
                    <a:gd name="connsiteY71" fmla="*/ 562012 h 606761"/>
                    <a:gd name="connsiteX72" fmla="*/ 532245 w 577058"/>
                    <a:gd name="connsiteY72" fmla="*/ 606761 h 606761"/>
                    <a:gd name="connsiteX73" fmla="*/ 277041 w 577058"/>
                    <a:gd name="connsiteY73" fmla="*/ 606761 h 606761"/>
                    <a:gd name="connsiteX74" fmla="*/ 232988 w 577058"/>
                    <a:gd name="connsiteY74" fmla="*/ 562012 h 606761"/>
                    <a:gd name="connsiteX75" fmla="*/ 232988 w 577058"/>
                    <a:gd name="connsiteY75" fmla="*/ 405013 h 606761"/>
                    <a:gd name="connsiteX76" fmla="*/ 185897 w 577058"/>
                    <a:gd name="connsiteY76" fmla="*/ 375433 h 606761"/>
                    <a:gd name="connsiteX77" fmla="*/ 16520 w 577058"/>
                    <a:gd name="connsiteY77" fmla="*/ 533191 h 606761"/>
                    <a:gd name="connsiteX78" fmla="*/ 9685 w 577058"/>
                    <a:gd name="connsiteY78" fmla="*/ 536225 h 606761"/>
                    <a:gd name="connsiteX79" fmla="*/ 2849 w 577058"/>
                    <a:gd name="connsiteY79" fmla="*/ 532433 h 606761"/>
                    <a:gd name="connsiteX80" fmla="*/ 2849 w 577058"/>
                    <a:gd name="connsiteY80" fmla="*/ 518781 h 606761"/>
                    <a:gd name="connsiteX81" fmla="*/ 172225 w 577058"/>
                    <a:gd name="connsiteY81" fmla="*/ 360264 h 606761"/>
                    <a:gd name="connsiteX82" fmla="*/ 141844 w 577058"/>
                    <a:gd name="connsiteY82" fmla="*/ 273042 h 606761"/>
                    <a:gd name="connsiteX83" fmla="*/ 232988 w 577058"/>
                    <a:gd name="connsiteY83" fmla="*/ 141072 h 606761"/>
                    <a:gd name="connsiteX84" fmla="*/ 232988 w 577058"/>
                    <a:gd name="connsiteY84" fmla="*/ 44749 h 606761"/>
                    <a:gd name="connsiteX85" fmla="*/ 277041 w 577058"/>
                    <a:gd name="connsiteY85" fmla="*/ 0 h 60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577058" h="606761">
                      <a:moveTo>
                        <a:pt x="404702" y="515754"/>
                      </a:moveTo>
                      <a:cubicBezTo>
                        <a:pt x="394069" y="515754"/>
                        <a:pt x="384955" y="524854"/>
                        <a:pt x="384955" y="536230"/>
                      </a:cubicBezTo>
                      <a:cubicBezTo>
                        <a:pt x="384955" y="546847"/>
                        <a:pt x="394069" y="555947"/>
                        <a:pt x="404702" y="555947"/>
                      </a:cubicBezTo>
                      <a:cubicBezTo>
                        <a:pt x="416094" y="555947"/>
                        <a:pt x="425208" y="546847"/>
                        <a:pt x="425208" y="536230"/>
                      </a:cubicBezTo>
                      <a:cubicBezTo>
                        <a:pt x="425208" y="524854"/>
                        <a:pt x="416094" y="515754"/>
                        <a:pt x="404702" y="515754"/>
                      </a:cubicBezTo>
                      <a:close/>
                      <a:moveTo>
                        <a:pt x="404702" y="495278"/>
                      </a:moveTo>
                      <a:cubicBezTo>
                        <a:pt x="427487" y="495278"/>
                        <a:pt x="445715" y="513479"/>
                        <a:pt x="445715" y="536230"/>
                      </a:cubicBezTo>
                      <a:cubicBezTo>
                        <a:pt x="445715" y="558222"/>
                        <a:pt x="427487" y="576423"/>
                        <a:pt x="404702" y="576423"/>
                      </a:cubicBezTo>
                      <a:cubicBezTo>
                        <a:pt x="382676" y="576423"/>
                        <a:pt x="364448" y="558222"/>
                        <a:pt x="364448" y="536230"/>
                      </a:cubicBezTo>
                      <a:cubicBezTo>
                        <a:pt x="364448" y="513479"/>
                        <a:pt x="382676" y="495278"/>
                        <a:pt x="404702" y="495278"/>
                      </a:cubicBezTo>
                      <a:close/>
                      <a:moveTo>
                        <a:pt x="252736" y="485409"/>
                      </a:moveTo>
                      <a:lnTo>
                        <a:pt x="252736" y="562012"/>
                      </a:lnTo>
                      <a:cubicBezTo>
                        <a:pt x="252736" y="575665"/>
                        <a:pt x="264129" y="586283"/>
                        <a:pt x="277041" y="586283"/>
                      </a:cubicBezTo>
                      <a:lnTo>
                        <a:pt x="532245" y="586283"/>
                      </a:lnTo>
                      <a:cubicBezTo>
                        <a:pt x="545917" y="586283"/>
                        <a:pt x="556550" y="575665"/>
                        <a:pt x="556550" y="562012"/>
                      </a:cubicBezTo>
                      <a:lnTo>
                        <a:pt x="556550" y="485409"/>
                      </a:lnTo>
                      <a:close/>
                      <a:moveTo>
                        <a:pt x="283118" y="151690"/>
                      </a:moveTo>
                      <a:cubicBezTo>
                        <a:pt x="279320" y="151690"/>
                        <a:pt x="276282" y="151690"/>
                        <a:pt x="272484" y="152449"/>
                      </a:cubicBezTo>
                      <a:cubicBezTo>
                        <a:pt x="270965" y="152449"/>
                        <a:pt x="269446" y="152449"/>
                        <a:pt x="267927" y="152449"/>
                      </a:cubicBezTo>
                      <a:cubicBezTo>
                        <a:pt x="265648" y="153207"/>
                        <a:pt x="264129" y="153207"/>
                        <a:pt x="261850" y="153966"/>
                      </a:cubicBezTo>
                      <a:cubicBezTo>
                        <a:pt x="260331" y="153966"/>
                        <a:pt x="258053" y="153966"/>
                        <a:pt x="256534" y="154724"/>
                      </a:cubicBezTo>
                      <a:cubicBezTo>
                        <a:pt x="255015" y="155483"/>
                        <a:pt x="252736" y="155483"/>
                        <a:pt x="251217" y="156241"/>
                      </a:cubicBezTo>
                      <a:cubicBezTo>
                        <a:pt x="249698" y="156241"/>
                        <a:pt x="248179" y="156999"/>
                        <a:pt x="245900" y="157758"/>
                      </a:cubicBezTo>
                      <a:cubicBezTo>
                        <a:pt x="197290" y="172927"/>
                        <a:pt x="161592" y="219192"/>
                        <a:pt x="161592" y="273042"/>
                      </a:cubicBezTo>
                      <a:cubicBezTo>
                        <a:pt x="161592" y="326893"/>
                        <a:pt x="197290" y="373158"/>
                        <a:pt x="245900" y="388327"/>
                      </a:cubicBezTo>
                      <a:cubicBezTo>
                        <a:pt x="248179" y="389085"/>
                        <a:pt x="249698" y="389844"/>
                        <a:pt x="251217" y="389844"/>
                      </a:cubicBezTo>
                      <a:cubicBezTo>
                        <a:pt x="252736" y="390602"/>
                        <a:pt x="255015" y="390602"/>
                        <a:pt x="256534" y="391361"/>
                      </a:cubicBezTo>
                      <a:cubicBezTo>
                        <a:pt x="258053" y="391361"/>
                        <a:pt x="260331" y="392119"/>
                        <a:pt x="261850" y="392119"/>
                      </a:cubicBezTo>
                      <a:cubicBezTo>
                        <a:pt x="264129" y="392878"/>
                        <a:pt x="266408" y="392878"/>
                        <a:pt x="267927" y="393636"/>
                      </a:cubicBezTo>
                      <a:cubicBezTo>
                        <a:pt x="269446" y="393636"/>
                        <a:pt x="270965" y="393636"/>
                        <a:pt x="272484" y="393636"/>
                      </a:cubicBezTo>
                      <a:cubicBezTo>
                        <a:pt x="276282" y="394395"/>
                        <a:pt x="279320" y="394395"/>
                        <a:pt x="283118" y="394395"/>
                      </a:cubicBezTo>
                      <a:cubicBezTo>
                        <a:pt x="350716" y="394395"/>
                        <a:pt x="404643" y="339786"/>
                        <a:pt x="404643" y="273042"/>
                      </a:cubicBezTo>
                      <a:cubicBezTo>
                        <a:pt x="404643" y="206299"/>
                        <a:pt x="350716" y="151690"/>
                        <a:pt x="283118" y="151690"/>
                      </a:cubicBezTo>
                      <a:close/>
                      <a:moveTo>
                        <a:pt x="252736" y="81154"/>
                      </a:moveTo>
                      <a:lnTo>
                        <a:pt x="252736" y="135004"/>
                      </a:lnTo>
                      <a:cubicBezTo>
                        <a:pt x="253496" y="135004"/>
                        <a:pt x="253496" y="135004"/>
                        <a:pt x="253496" y="135004"/>
                      </a:cubicBezTo>
                      <a:cubicBezTo>
                        <a:pt x="257293" y="133487"/>
                        <a:pt x="261850" y="133487"/>
                        <a:pt x="266408" y="132729"/>
                      </a:cubicBezTo>
                      <a:cubicBezTo>
                        <a:pt x="267167" y="132729"/>
                        <a:pt x="267927" y="132729"/>
                        <a:pt x="268686" y="131971"/>
                      </a:cubicBezTo>
                      <a:cubicBezTo>
                        <a:pt x="273244" y="131971"/>
                        <a:pt x="278560" y="131212"/>
                        <a:pt x="283118" y="131212"/>
                      </a:cubicBezTo>
                      <a:cubicBezTo>
                        <a:pt x="361350" y="131212"/>
                        <a:pt x="425151" y="194922"/>
                        <a:pt x="425151" y="273042"/>
                      </a:cubicBezTo>
                      <a:cubicBezTo>
                        <a:pt x="425151" y="351163"/>
                        <a:pt x="361350" y="414873"/>
                        <a:pt x="283118" y="414873"/>
                      </a:cubicBezTo>
                      <a:cubicBezTo>
                        <a:pt x="278560" y="414873"/>
                        <a:pt x="273244" y="414114"/>
                        <a:pt x="268686" y="414114"/>
                      </a:cubicBezTo>
                      <a:cubicBezTo>
                        <a:pt x="267927" y="413356"/>
                        <a:pt x="267167" y="413356"/>
                        <a:pt x="266408" y="413356"/>
                      </a:cubicBezTo>
                      <a:cubicBezTo>
                        <a:pt x="261850" y="412597"/>
                        <a:pt x="257293" y="412597"/>
                        <a:pt x="253496" y="411081"/>
                      </a:cubicBezTo>
                      <a:cubicBezTo>
                        <a:pt x="253496" y="411081"/>
                        <a:pt x="253496" y="411081"/>
                        <a:pt x="252736" y="411081"/>
                      </a:cubicBezTo>
                      <a:lnTo>
                        <a:pt x="252736" y="464931"/>
                      </a:lnTo>
                      <a:lnTo>
                        <a:pt x="556550" y="464931"/>
                      </a:lnTo>
                      <a:lnTo>
                        <a:pt x="556550" y="81154"/>
                      </a:lnTo>
                      <a:close/>
                      <a:moveTo>
                        <a:pt x="435106" y="30338"/>
                      </a:moveTo>
                      <a:lnTo>
                        <a:pt x="445724" y="30338"/>
                      </a:lnTo>
                      <a:cubicBezTo>
                        <a:pt x="451033" y="30338"/>
                        <a:pt x="455584" y="34887"/>
                        <a:pt x="455584" y="40193"/>
                      </a:cubicBezTo>
                      <a:cubicBezTo>
                        <a:pt x="455584" y="46258"/>
                        <a:pt x="451033" y="50807"/>
                        <a:pt x="445724" y="50807"/>
                      </a:cubicBezTo>
                      <a:lnTo>
                        <a:pt x="435106" y="50807"/>
                      </a:lnTo>
                      <a:cubicBezTo>
                        <a:pt x="429797" y="50807"/>
                        <a:pt x="425246" y="46258"/>
                        <a:pt x="425246" y="40193"/>
                      </a:cubicBezTo>
                      <a:cubicBezTo>
                        <a:pt x="425246" y="34887"/>
                        <a:pt x="429797" y="30338"/>
                        <a:pt x="435106" y="30338"/>
                      </a:cubicBezTo>
                      <a:close/>
                      <a:moveTo>
                        <a:pt x="364459" y="30338"/>
                      </a:moveTo>
                      <a:lnTo>
                        <a:pt x="404737" y="30338"/>
                      </a:lnTo>
                      <a:cubicBezTo>
                        <a:pt x="410817" y="30338"/>
                        <a:pt x="415377" y="34887"/>
                        <a:pt x="415377" y="40193"/>
                      </a:cubicBezTo>
                      <a:cubicBezTo>
                        <a:pt x="415377" y="46258"/>
                        <a:pt x="410817" y="50807"/>
                        <a:pt x="404737" y="50807"/>
                      </a:cubicBezTo>
                      <a:lnTo>
                        <a:pt x="364459" y="50807"/>
                      </a:lnTo>
                      <a:cubicBezTo>
                        <a:pt x="359139" y="50807"/>
                        <a:pt x="354579" y="46258"/>
                        <a:pt x="354579" y="40193"/>
                      </a:cubicBezTo>
                      <a:cubicBezTo>
                        <a:pt x="354579" y="34887"/>
                        <a:pt x="359139" y="30338"/>
                        <a:pt x="364459" y="30338"/>
                      </a:cubicBezTo>
                      <a:close/>
                      <a:moveTo>
                        <a:pt x="277041" y="20478"/>
                      </a:moveTo>
                      <a:cubicBezTo>
                        <a:pt x="264129" y="20478"/>
                        <a:pt x="252736" y="31097"/>
                        <a:pt x="252736" y="44749"/>
                      </a:cubicBezTo>
                      <a:lnTo>
                        <a:pt x="252736" y="60676"/>
                      </a:lnTo>
                      <a:lnTo>
                        <a:pt x="556550" y="60676"/>
                      </a:lnTo>
                      <a:lnTo>
                        <a:pt x="556550" y="44749"/>
                      </a:lnTo>
                      <a:cubicBezTo>
                        <a:pt x="556550" y="31097"/>
                        <a:pt x="545917" y="20478"/>
                        <a:pt x="532245" y="20478"/>
                      </a:cubicBezTo>
                      <a:close/>
                      <a:moveTo>
                        <a:pt x="277041" y="0"/>
                      </a:moveTo>
                      <a:lnTo>
                        <a:pt x="532245" y="0"/>
                      </a:lnTo>
                      <a:cubicBezTo>
                        <a:pt x="557310" y="0"/>
                        <a:pt x="577058" y="19720"/>
                        <a:pt x="577058" y="44749"/>
                      </a:cubicBezTo>
                      <a:lnTo>
                        <a:pt x="577058" y="562012"/>
                      </a:lnTo>
                      <a:cubicBezTo>
                        <a:pt x="577058" y="587041"/>
                        <a:pt x="557310" y="606761"/>
                        <a:pt x="532245" y="606761"/>
                      </a:cubicBezTo>
                      <a:lnTo>
                        <a:pt x="277041" y="606761"/>
                      </a:lnTo>
                      <a:cubicBezTo>
                        <a:pt x="252736" y="606761"/>
                        <a:pt x="232988" y="587041"/>
                        <a:pt x="232988" y="562012"/>
                      </a:cubicBezTo>
                      <a:lnTo>
                        <a:pt x="232988" y="405013"/>
                      </a:lnTo>
                      <a:cubicBezTo>
                        <a:pt x="214759" y="398187"/>
                        <a:pt x="198809" y="388327"/>
                        <a:pt x="185897" y="375433"/>
                      </a:cubicBezTo>
                      <a:lnTo>
                        <a:pt x="16520" y="533191"/>
                      </a:lnTo>
                      <a:cubicBezTo>
                        <a:pt x="15001" y="534708"/>
                        <a:pt x="12723" y="536225"/>
                        <a:pt x="9685" y="536225"/>
                      </a:cubicBezTo>
                      <a:cubicBezTo>
                        <a:pt x="7406" y="536225"/>
                        <a:pt x="4368" y="534708"/>
                        <a:pt x="2849" y="532433"/>
                      </a:cubicBezTo>
                      <a:cubicBezTo>
                        <a:pt x="-949" y="528641"/>
                        <a:pt x="-949" y="522573"/>
                        <a:pt x="2849" y="518781"/>
                      </a:cubicBezTo>
                      <a:lnTo>
                        <a:pt x="172225" y="360264"/>
                      </a:lnTo>
                      <a:cubicBezTo>
                        <a:pt x="153237" y="335994"/>
                        <a:pt x="141844" y="305656"/>
                        <a:pt x="141844" y="273042"/>
                      </a:cubicBezTo>
                      <a:cubicBezTo>
                        <a:pt x="141844" y="213125"/>
                        <a:pt x="179821" y="161550"/>
                        <a:pt x="232988" y="141072"/>
                      </a:cubicBezTo>
                      <a:lnTo>
                        <a:pt x="232988" y="44749"/>
                      </a:lnTo>
                      <a:cubicBezTo>
                        <a:pt x="232988" y="19720"/>
                        <a:pt x="252736" y="0"/>
                        <a:pt x="27704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42" name="presentation_134454"/>
                <p:cNvSpPr>
                  <a:spLocks noChangeAspect="1"/>
                </p:cNvSpPr>
                <p:nvPr/>
              </p:nvSpPr>
              <p:spPr bwMode="auto">
                <a:xfrm>
                  <a:off x="9828766" y="1587873"/>
                  <a:ext cx="574122" cy="573316"/>
                </a:xfrm>
                <a:custGeom>
                  <a:avLst/>
                  <a:gdLst>
                    <a:gd name="T0" fmla="*/ 800 w 800"/>
                    <a:gd name="T1" fmla="*/ 0 h 800"/>
                    <a:gd name="T2" fmla="*/ 0 w 800"/>
                    <a:gd name="T3" fmla="*/ 107 h 800"/>
                    <a:gd name="T4" fmla="*/ 27 w 800"/>
                    <a:gd name="T5" fmla="*/ 640 h 800"/>
                    <a:gd name="T6" fmla="*/ 0 w 800"/>
                    <a:gd name="T7" fmla="*/ 653 h 800"/>
                    <a:gd name="T8" fmla="*/ 27 w 800"/>
                    <a:gd name="T9" fmla="*/ 667 h 800"/>
                    <a:gd name="T10" fmla="*/ 387 w 800"/>
                    <a:gd name="T11" fmla="*/ 693 h 800"/>
                    <a:gd name="T12" fmla="*/ 347 w 800"/>
                    <a:gd name="T13" fmla="*/ 747 h 800"/>
                    <a:gd name="T14" fmla="*/ 453 w 800"/>
                    <a:gd name="T15" fmla="*/ 747 h 800"/>
                    <a:gd name="T16" fmla="*/ 413 w 800"/>
                    <a:gd name="T17" fmla="*/ 693 h 800"/>
                    <a:gd name="T18" fmla="*/ 773 w 800"/>
                    <a:gd name="T19" fmla="*/ 667 h 800"/>
                    <a:gd name="T20" fmla="*/ 800 w 800"/>
                    <a:gd name="T21" fmla="*/ 653 h 800"/>
                    <a:gd name="T22" fmla="*/ 773 w 800"/>
                    <a:gd name="T23" fmla="*/ 640 h 800"/>
                    <a:gd name="T24" fmla="*/ 800 w 800"/>
                    <a:gd name="T25" fmla="*/ 107 h 800"/>
                    <a:gd name="T26" fmla="*/ 133 w 800"/>
                    <a:gd name="T27" fmla="*/ 280 h 800"/>
                    <a:gd name="T28" fmla="*/ 267 w 800"/>
                    <a:gd name="T29" fmla="*/ 293 h 800"/>
                    <a:gd name="T30" fmla="*/ 133 w 800"/>
                    <a:gd name="T31" fmla="*/ 307 h 800"/>
                    <a:gd name="T32" fmla="*/ 133 w 800"/>
                    <a:gd name="T33" fmla="*/ 240 h 800"/>
                    <a:gd name="T34" fmla="*/ 267 w 800"/>
                    <a:gd name="T35" fmla="*/ 253 h 800"/>
                    <a:gd name="T36" fmla="*/ 133 w 800"/>
                    <a:gd name="T37" fmla="*/ 267 h 800"/>
                    <a:gd name="T38" fmla="*/ 133 w 800"/>
                    <a:gd name="T39" fmla="*/ 240 h 800"/>
                    <a:gd name="T40" fmla="*/ 133 w 800"/>
                    <a:gd name="T41" fmla="*/ 200 h 800"/>
                    <a:gd name="T42" fmla="*/ 213 w 800"/>
                    <a:gd name="T43" fmla="*/ 213 h 800"/>
                    <a:gd name="T44" fmla="*/ 133 w 800"/>
                    <a:gd name="T45" fmla="*/ 227 h 800"/>
                    <a:gd name="T46" fmla="*/ 427 w 800"/>
                    <a:gd name="T47" fmla="*/ 747 h 800"/>
                    <a:gd name="T48" fmla="*/ 373 w 800"/>
                    <a:gd name="T49" fmla="*/ 747 h 800"/>
                    <a:gd name="T50" fmla="*/ 427 w 800"/>
                    <a:gd name="T51" fmla="*/ 747 h 800"/>
                    <a:gd name="T52" fmla="*/ 640 w 800"/>
                    <a:gd name="T53" fmla="*/ 413 h 800"/>
                    <a:gd name="T54" fmla="*/ 627 w 800"/>
                    <a:gd name="T55" fmla="*/ 339 h 800"/>
                    <a:gd name="T56" fmla="*/ 448 w 800"/>
                    <a:gd name="T57" fmla="*/ 512 h 800"/>
                    <a:gd name="T58" fmla="*/ 328 w 800"/>
                    <a:gd name="T59" fmla="*/ 398 h 800"/>
                    <a:gd name="T60" fmla="*/ 160 w 800"/>
                    <a:gd name="T61" fmla="*/ 560 h 800"/>
                    <a:gd name="T62" fmla="*/ 151 w 800"/>
                    <a:gd name="T63" fmla="*/ 537 h 800"/>
                    <a:gd name="T64" fmla="*/ 337 w 800"/>
                    <a:gd name="T65" fmla="*/ 369 h 800"/>
                    <a:gd name="T66" fmla="*/ 608 w 800"/>
                    <a:gd name="T67" fmla="*/ 320 h 800"/>
                    <a:gd name="T68" fmla="*/ 533 w 800"/>
                    <a:gd name="T69" fmla="*/ 307 h 800"/>
                    <a:gd name="T70" fmla="*/ 640 w 800"/>
                    <a:gd name="T71" fmla="*/ 293 h 800"/>
                    <a:gd name="T72" fmla="*/ 652 w 800"/>
                    <a:gd name="T73" fmla="*/ 302 h 800"/>
                    <a:gd name="T74" fmla="*/ 653 w 800"/>
                    <a:gd name="T75" fmla="*/ 400 h 800"/>
                    <a:gd name="T76" fmla="*/ 27 w 800"/>
                    <a:gd name="T77" fmla="*/ 27 h 800"/>
                    <a:gd name="T78" fmla="*/ 773 w 800"/>
                    <a:gd name="T79" fmla="*/ 80 h 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00" h="800">
                      <a:moveTo>
                        <a:pt x="800" y="107"/>
                      </a:moveTo>
                      <a:lnTo>
                        <a:pt x="800" y="0"/>
                      </a:lnTo>
                      <a:lnTo>
                        <a:pt x="0" y="0"/>
                      </a:lnTo>
                      <a:lnTo>
                        <a:pt x="0" y="107"/>
                      </a:lnTo>
                      <a:lnTo>
                        <a:pt x="27" y="107"/>
                      </a:lnTo>
                      <a:lnTo>
                        <a:pt x="27" y="640"/>
                      </a:lnTo>
                      <a:lnTo>
                        <a:pt x="13" y="640"/>
                      </a:lnTo>
                      <a:cubicBezTo>
                        <a:pt x="6" y="640"/>
                        <a:pt x="0" y="646"/>
                        <a:pt x="0" y="653"/>
                      </a:cubicBezTo>
                      <a:cubicBezTo>
                        <a:pt x="0" y="661"/>
                        <a:pt x="6" y="667"/>
                        <a:pt x="13" y="667"/>
                      </a:cubicBezTo>
                      <a:lnTo>
                        <a:pt x="27" y="667"/>
                      </a:lnTo>
                      <a:lnTo>
                        <a:pt x="387" y="667"/>
                      </a:lnTo>
                      <a:lnTo>
                        <a:pt x="387" y="693"/>
                      </a:lnTo>
                      <a:cubicBezTo>
                        <a:pt x="387" y="694"/>
                        <a:pt x="387" y="695"/>
                        <a:pt x="387" y="695"/>
                      </a:cubicBezTo>
                      <a:cubicBezTo>
                        <a:pt x="364" y="701"/>
                        <a:pt x="347" y="722"/>
                        <a:pt x="347" y="747"/>
                      </a:cubicBezTo>
                      <a:cubicBezTo>
                        <a:pt x="347" y="776"/>
                        <a:pt x="371" y="800"/>
                        <a:pt x="400" y="800"/>
                      </a:cubicBezTo>
                      <a:cubicBezTo>
                        <a:pt x="429" y="800"/>
                        <a:pt x="453" y="776"/>
                        <a:pt x="453" y="747"/>
                      </a:cubicBezTo>
                      <a:cubicBezTo>
                        <a:pt x="453" y="722"/>
                        <a:pt x="436" y="701"/>
                        <a:pt x="413" y="695"/>
                      </a:cubicBezTo>
                      <a:cubicBezTo>
                        <a:pt x="413" y="695"/>
                        <a:pt x="413" y="694"/>
                        <a:pt x="413" y="693"/>
                      </a:cubicBezTo>
                      <a:lnTo>
                        <a:pt x="413" y="667"/>
                      </a:lnTo>
                      <a:lnTo>
                        <a:pt x="773" y="667"/>
                      </a:lnTo>
                      <a:lnTo>
                        <a:pt x="787" y="667"/>
                      </a:lnTo>
                      <a:cubicBezTo>
                        <a:pt x="794" y="667"/>
                        <a:pt x="800" y="661"/>
                        <a:pt x="800" y="653"/>
                      </a:cubicBezTo>
                      <a:cubicBezTo>
                        <a:pt x="800" y="646"/>
                        <a:pt x="794" y="640"/>
                        <a:pt x="787" y="640"/>
                      </a:cubicBezTo>
                      <a:lnTo>
                        <a:pt x="773" y="640"/>
                      </a:lnTo>
                      <a:lnTo>
                        <a:pt x="773" y="107"/>
                      </a:lnTo>
                      <a:lnTo>
                        <a:pt x="800" y="107"/>
                      </a:lnTo>
                      <a:close/>
                      <a:moveTo>
                        <a:pt x="120" y="293"/>
                      </a:moveTo>
                      <a:cubicBezTo>
                        <a:pt x="120" y="286"/>
                        <a:pt x="126" y="280"/>
                        <a:pt x="133" y="280"/>
                      </a:cubicBezTo>
                      <a:lnTo>
                        <a:pt x="253" y="280"/>
                      </a:lnTo>
                      <a:cubicBezTo>
                        <a:pt x="261" y="280"/>
                        <a:pt x="267" y="286"/>
                        <a:pt x="267" y="293"/>
                      </a:cubicBezTo>
                      <a:cubicBezTo>
                        <a:pt x="267" y="301"/>
                        <a:pt x="261" y="307"/>
                        <a:pt x="253" y="307"/>
                      </a:cubicBezTo>
                      <a:lnTo>
                        <a:pt x="133" y="307"/>
                      </a:lnTo>
                      <a:cubicBezTo>
                        <a:pt x="126" y="307"/>
                        <a:pt x="120" y="301"/>
                        <a:pt x="120" y="293"/>
                      </a:cubicBezTo>
                      <a:close/>
                      <a:moveTo>
                        <a:pt x="133" y="240"/>
                      </a:moveTo>
                      <a:lnTo>
                        <a:pt x="253" y="240"/>
                      </a:lnTo>
                      <a:cubicBezTo>
                        <a:pt x="261" y="240"/>
                        <a:pt x="267" y="246"/>
                        <a:pt x="267" y="253"/>
                      </a:cubicBezTo>
                      <a:cubicBezTo>
                        <a:pt x="267" y="261"/>
                        <a:pt x="261" y="267"/>
                        <a:pt x="253" y="267"/>
                      </a:cubicBezTo>
                      <a:lnTo>
                        <a:pt x="133" y="267"/>
                      </a:lnTo>
                      <a:cubicBezTo>
                        <a:pt x="126" y="267"/>
                        <a:pt x="120" y="261"/>
                        <a:pt x="120" y="253"/>
                      </a:cubicBezTo>
                      <a:cubicBezTo>
                        <a:pt x="120" y="246"/>
                        <a:pt x="126" y="240"/>
                        <a:pt x="133" y="240"/>
                      </a:cubicBezTo>
                      <a:close/>
                      <a:moveTo>
                        <a:pt x="120" y="213"/>
                      </a:moveTo>
                      <a:cubicBezTo>
                        <a:pt x="120" y="206"/>
                        <a:pt x="126" y="200"/>
                        <a:pt x="133" y="200"/>
                      </a:cubicBezTo>
                      <a:lnTo>
                        <a:pt x="200" y="200"/>
                      </a:lnTo>
                      <a:cubicBezTo>
                        <a:pt x="207" y="200"/>
                        <a:pt x="213" y="206"/>
                        <a:pt x="213" y="213"/>
                      </a:cubicBezTo>
                      <a:cubicBezTo>
                        <a:pt x="213" y="221"/>
                        <a:pt x="207" y="227"/>
                        <a:pt x="200" y="227"/>
                      </a:cubicBezTo>
                      <a:lnTo>
                        <a:pt x="133" y="227"/>
                      </a:lnTo>
                      <a:cubicBezTo>
                        <a:pt x="126" y="227"/>
                        <a:pt x="120" y="221"/>
                        <a:pt x="120" y="213"/>
                      </a:cubicBezTo>
                      <a:close/>
                      <a:moveTo>
                        <a:pt x="427" y="747"/>
                      </a:moveTo>
                      <a:cubicBezTo>
                        <a:pt x="427" y="761"/>
                        <a:pt x="415" y="773"/>
                        <a:pt x="400" y="773"/>
                      </a:cubicBezTo>
                      <a:cubicBezTo>
                        <a:pt x="385" y="773"/>
                        <a:pt x="373" y="761"/>
                        <a:pt x="373" y="747"/>
                      </a:cubicBezTo>
                      <a:cubicBezTo>
                        <a:pt x="373" y="732"/>
                        <a:pt x="385" y="720"/>
                        <a:pt x="400" y="720"/>
                      </a:cubicBezTo>
                      <a:cubicBezTo>
                        <a:pt x="415" y="720"/>
                        <a:pt x="427" y="732"/>
                        <a:pt x="427" y="747"/>
                      </a:cubicBezTo>
                      <a:close/>
                      <a:moveTo>
                        <a:pt x="653" y="400"/>
                      </a:moveTo>
                      <a:cubicBezTo>
                        <a:pt x="653" y="407"/>
                        <a:pt x="647" y="413"/>
                        <a:pt x="640" y="413"/>
                      </a:cubicBezTo>
                      <a:cubicBezTo>
                        <a:pt x="633" y="413"/>
                        <a:pt x="627" y="407"/>
                        <a:pt x="627" y="400"/>
                      </a:cubicBezTo>
                      <a:lnTo>
                        <a:pt x="627" y="339"/>
                      </a:lnTo>
                      <a:lnTo>
                        <a:pt x="457" y="508"/>
                      </a:lnTo>
                      <a:cubicBezTo>
                        <a:pt x="455" y="511"/>
                        <a:pt x="451" y="512"/>
                        <a:pt x="448" y="512"/>
                      </a:cubicBezTo>
                      <a:cubicBezTo>
                        <a:pt x="445" y="512"/>
                        <a:pt x="441" y="511"/>
                        <a:pt x="439" y="508"/>
                      </a:cubicBezTo>
                      <a:lnTo>
                        <a:pt x="328" y="398"/>
                      </a:lnTo>
                      <a:lnTo>
                        <a:pt x="169" y="556"/>
                      </a:lnTo>
                      <a:cubicBezTo>
                        <a:pt x="167" y="559"/>
                        <a:pt x="163" y="560"/>
                        <a:pt x="160" y="560"/>
                      </a:cubicBezTo>
                      <a:cubicBezTo>
                        <a:pt x="157" y="560"/>
                        <a:pt x="153" y="559"/>
                        <a:pt x="151" y="556"/>
                      </a:cubicBezTo>
                      <a:cubicBezTo>
                        <a:pt x="145" y="551"/>
                        <a:pt x="145" y="542"/>
                        <a:pt x="151" y="537"/>
                      </a:cubicBezTo>
                      <a:lnTo>
                        <a:pt x="319" y="369"/>
                      </a:lnTo>
                      <a:cubicBezTo>
                        <a:pt x="324" y="364"/>
                        <a:pt x="332" y="364"/>
                        <a:pt x="337" y="369"/>
                      </a:cubicBezTo>
                      <a:lnTo>
                        <a:pt x="448" y="480"/>
                      </a:lnTo>
                      <a:lnTo>
                        <a:pt x="608" y="320"/>
                      </a:lnTo>
                      <a:lnTo>
                        <a:pt x="547" y="320"/>
                      </a:lnTo>
                      <a:cubicBezTo>
                        <a:pt x="539" y="320"/>
                        <a:pt x="533" y="314"/>
                        <a:pt x="533" y="307"/>
                      </a:cubicBezTo>
                      <a:cubicBezTo>
                        <a:pt x="533" y="299"/>
                        <a:pt x="539" y="293"/>
                        <a:pt x="547" y="293"/>
                      </a:cubicBezTo>
                      <a:lnTo>
                        <a:pt x="640" y="293"/>
                      </a:lnTo>
                      <a:cubicBezTo>
                        <a:pt x="642" y="293"/>
                        <a:pt x="643" y="294"/>
                        <a:pt x="645" y="294"/>
                      </a:cubicBezTo>
                      <a:cubicBezTo>
                        <a:pt x="648" y="296"/>
                        <a:pt x="651" y="298"/>
                        <a:pt x="652" y="302"/>
                      </a:cubicBezTo>
                      <a:cubicBezTo>
                        <a:pt x="653" y="303"/>
                        <a:pt x="653" y="305"/>
                        <a:pt x="653" y="307"/>
                      </a:cubicBezTo>
                      <a:lnTo>
                        <a:pt x="653" y="400"/>
                      </a:lnTo>
                      <a:close/>
                      <a:moveTo>
                        <a:pt x="27" y="80"/>
                      </a:moveTo>
                      <a:lnTo>
                        <a:pt x="27" y="27"/>
                      </a:lnTo>
                      <a:lnTo>
                        <a:pt x="773" y="27"/>
                      </a:lnTo>
                      <a:lnTo>
                        <a:pt x="773" y="80"/>
                      </a:lnTo>
                      <a:lnTo>
                        <a:pt x="27" y="8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43" name="push-one-finger-and-twist-back_5113"/>
                <p:cNvSpPr>
                  <a:spLocks noChangeAspect="1"/>
                </p:cNvSpPr>
                <p:nvPr/>
              </p:nvSpPr>
              <p:spPr bwMode="auto">
                <a:xfrm>
                  <a:off x="9942411" y="2470040"/>
                  <a:ext cx="484063" cy="578637"/>
                </a:xfrm>
                <a:custGeom>
                  <a:avLst/>
                  <a:gdLst>
                    <a:gd name="T0" fmla="*/ 1307 w 1350"/>
                    <a:gd name="T1" fmla="*/ 915 h 1616"/>
                    <a:gd name="T2" fmla="*/ 1120 w 1350"/>
                    <a:gd name="T3" fmla="*/ 711 h 1616"/>
                    <a:gd name="T4" fmla="*/ 910 w 1350"/>
                    <a:gd name="T5" fmla="*/ 629 h 1616"/>
                    <a:gd name="T6" fmla="*/ 696 w 1350"/>
                    <a:gd name="T7" fmla="*/ 577 h 1616"/>
                    <a:gd name="T8" fmla="*/ 625 w 1350"/>
                    <a:gd name="T9" fmla="*/ 280 h 1616"/>
                    <a:gd name="T10" fmla="*/ 661 w 1350"/>
                    <a:gd name="T11" fmla="*/ 182 h 1616"/>
                    <a:gd name="T12" fmla="*/ 509 w 1350"/>
                    <a:gd name="T13" fmla="*/ 30 h 1616"/>
                    <a:gd name="T14" fmla="*/ 357 w 1350"/>
                    <a:gd name="T15" fmla="*/ 182 h 1616"/>
                    <a:gd name="T16" fmla="*/ 430 w 1350"/>
                    <a:gd name="T17" fmla="*/ 312 h 1616"/>
                    <a:gd name="T18" fmla="*/ 476 w 1350"/>
                    <a:gd name="T19" fmla="*/ 678 h 1616"/>
                    <a:gd name="T20" fmla="*/ 416 w 1350"/>
                    <a:gd name="T21" fmla="*/ 1052 h 1616"/>
                    <a:gd name="T22" fmla="*/ 267 w 1350"/>
                    <a:gd name="T23" fmla="*/ 905 h 1616"/>
                    <a:gd name="T24" fmla="*/ 197 w 1350"/>
                    <a:gd name="T25" fmla="*/ 764 h 1616"/>
                    <a:gd name="T26" fmla="*/ 66 w 1350"/>
                    <a:gd name="T27" fmla="*/ 878 h 1616"/>
                    <a:gd name="T28" fmla="*/ 110 w 1350"/>
                    <a:gd name="T29" fmla="*/ 1067 h 1616"/>
                    <a:gd name="T30" fmla="*/ 210 w 1350"/>
                    <a:gd name="T31" fmla="*/ 1213 h 1616"/>
                    <a:gd name="T32" fmla="*/ 516 w 1350"/>
                    <a:gd name="T33" fmla="*/ 1499 h 1616"/>
                    <a:gd name="T34" fmla="*/ 551 w 1350"/>
                    <a:gd name="T35" fmla="*/ 1610 h 1616"/>
                    <a:gd name="T36" fmla="*/ 1190 w 1350"/>
                    <a:gd name="T37" fmla="*/ 1616 h 1616"/>
                    <a:gd name="T38" fmla="*/ 1221 w 1350"/>
                    <a:gd name="T39" fmla="*/ 1511 h 1616"/>
                    <a:gd name="T40" fmla="*/ 1307 w 1350"/>
                    <a:gd name="T41" fmla="*/ 915 h 1616"/>
                    <a:gd name="T42" fmla="*/ 388 w 1350"/>
                    <a:gd name="T43" fmla="*/ 182 h 1616"/>
                    <a:gd name="T44" fmla="*/ 509 w 1350"/>
                    <a:gd name="T45" fmla="*/ 61 h 1616"/>
                    <a:gd name="T46" fmla="*/ 629 w 1350"/>
                    <a:gd name="T47" fmla="*/ 182 h 1616"/>
                    <a:gd name="T48" fmla="*/ 616 w 1350"/>
                    <a:gd name="T49" fmla="*/ 237 h 1616"/>
                    <a:gd name="T50" fmla="*/ 597 w 1350"/>
                    <a:gd name="T51" fmla="*/ 178 h 1616"/>
                    <a:gd name="T52" fmla="*/ 418 w 1350"/>
                    <a:gd name="T53" fmla="*/ 220 h 1616"/>
                    <a:gd name="T54" fmla="*/ 424 w 1350"/>
                    <a:gd name="T55" fmla="*/ 268 h 1616"/>
                    <a:gd name="T56" fmla="*/ 388 w 1350"/>
                    <a:gd name="T57" fmla="*/ 182 h 1616"/>
                    <a:gd name="T58" fmla="*/ 1127 w 1350"/>
                    <a:gd name="T59" fmla="*/ 1348 h 1616"/>
                    <a:gd name="T60" fmla="*/ 1122 w 1350"/>
                    <a:gd name="T61" fmla="*/ 1355 h 1616"/>
                    <a:gd name="T62" fmla="*/ 1113 w 1350"/>
                    <a:gd name="T63" fmla="*/ 1353 h 1616"/>
                    <a:gd name="T64" fmla="*/ 1066 w 1350"/>
                    <a:gd name="T65" fmla="*/ 1305 h 1616"/>
                    <a:gd name="T66" fmla="*/ 905 w 1350"/>
                    <a:gd name="T67" fmla="*/ 1371 h 1616"/>
                    <a:gd name="T68" fmla="*/ 904 w 1350"/>
                    <a:gd name="T69" fmla="*/ 1371 h 1616"/>
                    <a:gd name="T70" fmla="*/ 904 w 1350"/>
                    <a:gd name="T71" fmla="*/ 1371 h 1616"/>
                    <a:gd name="T72" fmla="*/ 904 w 1350"/>
                    <a:gd name="T73" fmla="*/ 1371 h 1616"/>
                    <a:gd name="T74" fmla="*/ 903 w 1350"/>
                    <a:gd name="T75" fmla="*/ 1371 h 1616"/>
                    <a:gd name="T76" fmla="*/ 903 w 1350"/>
                    <a:gd name="T77" fmla="*/ 1371 h 1616"/>
                    <a:gd name="T78" fmla="*/ 903 w 1350"/>
                    <a:gd name="T79" fmla="*/ 1371 h 1616"/>
                    <a:gd name="T80" fmla="*/ 903 w 1350"/>
                    <a:gd name="T81" fmla="*/ 1371 h 1616"/>
                    <a:gd name="T82" fmla="*/ 673 w 1350"/>
                    <a:gd name="T83" fmla="*/ 1139 h 1616"/>
                    <a:gd name="T84" fmla="*/ 905 w 1350"/>
                    <a:gd name="T85" fmla="*/ 908 h 1616"/>
                    <a:gd name="T86" fmla="*/ 906 w 1350"/>
                    <a:gd name="T87" fmla="*/ 908 h 1616"/>
                    <a:gd name="T88" fmla="*/ 906 w 1350"/>
                    <a:gd name="T89" fmla="*/ 991 h 1616"/>
                    <a:gd name="T90" fmla="*/ 757 w 1350"/>
                    <a:gd name="T91" fmla="*/ 1138 h 1616"/>
                    <a:gd name="T92" fmla="*/ 904 w 1350"/>
                    <a:gd name="T93" fmla="*/ 1287 h 1616"/>
                    <a:gd name="T94" fmla="*/ 1007 w 1350"/>
                    <a:gd name="T95" fmla="*/ 1246 h 1616"/>
                    <a:gd name="T96" fmla="*/ 960 w 1350"/>
                    <a:gd name="T97" fmla="*/ 1198 h 1616"/>
                    <a:gd name="T98" fmla="*/ 957 w 1350"/>
                    <a:gd name="T99" fmla="*/ 1192 h 1616"/>
                    <a:gd name="T100" fmla="*/ 964 w 1350"/>
                    <a:gd name="T101" fmla="*/ 1184 h 1616"/>
                    <a:gd name="T102" fmla="*/ 965 w 1350"/>
                    <a:gd name="T103" fmla="*/ 1184 h 1616"/>
                    <a:gd name="T104" fmla="*/ 1119 w 1350"/>
                    <a:gd name="T105" fmla="*/ 1184 h 1616"/>
                    <a:gd name="T106" fmla="*/ 1127 w 1350"/>
                    <a:gd name="T107" fmla="*/ 1192 h 1616"/>
                    <a:gd name="T108" fmla="*/ 1127 w 1350"/>
                    <a:gd name="T109" fmla="*/ 1348 h 1616"/>
                    <a:gd name="T110" fmla="*/ 1127 w 1350"/>
                    <a:gd name="T111" fmla="*/ 1348 h 1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50" h="1616">
                      <a:moveTo>
                        <a:pt x="1307" y="915"/>
                      </a:moveTo>
                      <a:cubicBezTo>
                        <a:pt x="1324" y="729"/>
                        <a:pt x="1120" y="711"/>
                        <a:pt x="1120" y="711"/>
                      </a:cubicBezTo>
                      <a:cubicBezTo>
                        <a:pt x="1062" y="542"/>
                        <a:pt x="910" y="629"/>
                        <a:pt x="910" y="629"/>
                      </a:cubicBezTo>
                      <a:cubicBezTo>
                        <a:pt x="834" y="460"/>
                        <a:pt x="696" y="577"/>
                        <a:pt x="696" y="577"/>
                      </a:cubicBezTo>
                      <a:cubicBezTo>
                        <a:pt x="683" y="573"/>
                        <a:pt x="650" y="396"/>
                        <a:pt x="625" y="280"/>
                      </a:cubicBezTo>
                      <a:cubicBezTo>
                        <a:pt x="647" y="253"/>
                        <a:pt x="661" y="219"/>
                        <a:pt x="661" y="182"/>
                      </a:cubicBezTo>
                      <a:cubicBezTo>
                        <a:pt x="661" y="98"/>
                        <a:pt x="593" y="30"/>
                        <a:pt x="509" y="30"/>
                      </a:cubicBezTo>
                      <a:cubicBezTo>
                        <a:pt x="425" y="30"/>
                        <a:pt x="357" y="98"/>
                        <a:pt x="357" y="182"/>
                      </a:cubicBezTo>
                      <a:cubicBezTo>
                        <a:pt x="357" y="237"/>
                        <a:pt x="386" y="285"/>
                        <a:pt x="430" y="312"/>
                      </a:cubicBezTo>
                      <a:cubicBezTo>
                        <a:pt x="456" y="518"/>
                        <a:pt x="476" y="678"/>
                        <a:pt x="476" y="678"/>
                      </a:cubicBezTo>
                      <a:cubicBezTo>
                        <a:pt x="466" y="702"/>
                        <a:pt x="562" y="1016"/>
                        <a:pt x="416" y="1052"/>
                      </a:cubicBezTo>
                      <a:cubicBezTo>
                        <a:pt x="371" y="1025"/>
                        <a:pt x="267" y="905"/>
                        <a:pt x="267" y="905"/>
                      </a:cubicBezTo>
                      <a:cubicBezTo>
                        <a:pt x="265" y="907"/>
                        <a:pt x="200" y="764"/>
                        <a:pt x="197" y="764"/>
                      </a:cubicBezTo>
                      <a:cubicBezTo>
                        <a:pt x="77" y="591"/>
                        <a:pt x="0" y="797"/>
                        <a:pt x="66" y="878"/>
                      </a:cubicBezTo>
                      <a:cubicBezTo>
                        <a:pt x="59" y="902"/>
                        <a:pt x="87" y="898"/>
                        <a:pt x="110" y="1067"/>
                      </a:cubicBezTo>
                      <a:cubicBezTo>
                        <a:pt x="106" y="1106"/>
                        <a:pt x="210" y="1213"/>
                        <a:pt x="210" y="1213"/>
                      </a:cubicBezTo>
                      <a:cubicBezTo>
                        <a:pt x="337" y="1416"/>
                        <a:pt x="516" y="1499"/>
                        <a:pt x="516" y="1499"/>
                      </a:cubicBezTo>
                      <a:cubicBezTo>
                        <a:pt x="597" y="1569"/>
                        <a:pt x="551" y="1610"/>
                        <a:pt x="551" y="1610"/>
                      </a:cubicBezTo>
                      <a:lnTo>
                        <a:pt x="1190" y="1616"/>
                      </a:lnTo>
                      <a:lnTo>
                        <a:pt x="1221" y="1511"/>
                      </a:lnTo>
                      <a:cubicBezTo>
                        <a:pt x="1350" y="1265"/>
                        <a:pt x="1307" y="915"/>
                        <a:pt x="1307" y="915"/>
                      </a:cubicBezTo>
                      <a:close/>
                      <a:moveTo>
                        <a:pt x="388" y="182"/>
                      </a:moveTo>
                      <a:cubicBezTo>
                        <a:pt x="388" y="115"/>
                        <a:pt x="442" y="61"/>
                        <a:pt x="509" y="61"/>
                      </a:cubicBezTo>
                      <a:cubicBezTo>
                        <a:pt x="575" y="61"/>
                        <a:pt x="629" y="115"/>
                        <a:pt x="629" y="182"/>
                      </a:cubicBezTo>
                      <a:cubicBezTo>
                        <a:pt x="629" y="202"/>
                        <a:pt x="624" y="221"/>
                        <a:pt x="616" y="237"/>
                      </a:cubicBezTo>
                      <a:cubicBezTo>
                        <a:pt x="607" y="202"/>
                        <a:pt x="601" y="179"/>
                        <a:pt x="597" y="178"/>
                      </a:cubicBezTo>
                      <a:cubicBezTo>
                        <a:pt x="584" y="118"/>
                        <a:pt x="438" y="0"/>
                        <a:pt x="418" y="220"/>
                      </a:cubicBezTo>
                      <a:cubicBezTo>
                        <a:pt x="420" y="236"/>
                        <a:pt x="422" y="252"/>
                        <a:pt x="424" y="268"/>
                      </a:cubicBezTo>
                      <a:cubicBezTo>
                        <a:pt x="402" y="246"/>
                        <a:pt x="388" y="216"/>
                        <a:pt x="388" y="182"/>
                      </a:cubicBezTo>
                      <a:close/>
                      <a:moveTo>
                        <a:pt x="1127" y="1348"/>
                      </a:moveTo>
                      <a:cubicBezTo>
                        <a:pt x="1127" y="1351"/>
                        <a:pt x="1125" y="1354"/>
                        <a:pt x="1122" y="1355"/>
                      </a:cubicBezTo>
                      <a:cubicBezTo>
                        <a:pt x="1119" y="1356"/>
                        <a:pt x="1116" y="1356"/>
                        <a:pt x="1113" y="1353"/>
                      </a:cubicBezTo>
                      <a:lnTo>
                        <a:pt x="1066" y="1305"/>
                      </a:lnTo>
                      <a:cubicBezTo>
                        <a:pt x="1023" y="1347"/>
                        <a:pt x="965" y="1371"/>
                        <a:pt x="905" y="1371"/>
                      </a:cubicBezTo>
                      <a:cubicBezTo>
                        <a:pt x="904" y="1371"/>
                        <a:pt x="904" y="1371"/>
                        <a:pt x="904" y="1371"/>
                      </a:cubicBezTo>
                      <a:lnTo>
                        <a:pt x="904" y="1371"/>
                      </a:lnTo>
                      <a:lnTo>
                        <a:pt x="904" y="1371"/>
                      </a:lnTo>
                      <a:lnTo>
                        <a:pt x="903" y="1371"/>
                      </a:lnTo>
                      <a:lnTo>
                        <a:pt x="903" y="1371"/>
                      </a:lnTo>
                      <a:lnTo>
                        <a:pt x="903" y="1371"/>
                      </a:lnTo>
                      <a:lnTo>
                        <a:pt x="903" y="1371"/>
                      </a:lnTo>
                      <a:cubicBezTo>
                        <a:pt x="776" y="1370"/>
                        <a:pt x="673" y="1266"/>
                        <a:pt x="673" y="1139"/>
                      </a:cubicBezTo>
                      <a:cubicBezTo>
                        <a:pt x="674" y="1011"/>
                        <a:pt x="778" y="908"/>
                        <a:pt x="905" y="908"/>
                      </a:cubicBezTo>
                      <a:lnTo>
                        <a:pt x="906" y="908"/>
                      </a:lnTo>
                      <a:lnTo>
                        <a:pt x="906" y="991"/>
                      </a:lnTo>
                      <a:cubicBezTo>
                        <a:pt x="824" y="991"/>
                        <a:pt x="757" y="1057"/>
                        <a:pt x="757" y="1138"/>
                      </a:cubicBezTo>
                      <a:cubicBezTo>
                        <a:pt x="757" y="1220"/>
                        <a:pt x="823" y="1287"/>
                        <a:pt x="904" y="1287"/>
                      </a:cubicBezTo>
                      <a:cubicBezTo>
                        <a:pt x="943" y="1287"/>
                        <a:pt x="980" y="1273"/>
                        <a:pt x="1007" y="1246"/>
                      </a:cubicBezTo>
                      <a:lnTo>
                        <a:pt x="960" y="1198"/>
                      </a:lnTo>
                      <a:cubicBezTo>
                        <a:pt x="958" y="1197"/>
                        <a:pt x="957" y="1195"/>
                        <a:pt x="957" y="1192"/>
                      </a:cubicBezTo>
                      <a:cubicBezTo>
                        <a:pt x="957" y="1187"/>
                        <a:pt x="960" y="1184"/>
                        <a:pt x="964" y="1184"/>
                      </a:cubicBezTo>
                      <a:lnTo>
                        <a:pt x="965" y="1184"/>
                      </a:lnTo>
                      <a:lnTo>
                        <a:pt x="1119" y="1184"/>
                      </a:lnTo>
                      <a:cubicBezTo>
                        <a:pt x="1123" y="1184"/>
                        <a:pt x="1127" y="1187"/>
                        <a:pt x="1127" y="1192"/>
                      </a:cubicBezTo>
                      <a:lnTo>
                        <a:pt x="1127" y="1348"/>
                      </a:lnTo>
                      <a:lnTo>
                        <a:pt x="1127" y="134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44" name="statistics-settings_72708"/>
                <p:cNvSpPr>
                  <a:spLocks noChangeAspect="1"/>
                </p:cNvSpPr>
                <p:nvPr/>
              </p:nvSpPr>
              <p:spPr bwMode="auto">
                <a:xfrm>
                  <a:off x="9915064" y="3639443"/>
                  <a:ext cx="508975" cy="489645"/>
                </a:xfrm>
                <a:custGeom>
                  <a:avLst/>
                  <a:gdLst>
                    <a:gd name="connsiteX0" fmla="*/ 195114 w 608814"/>
                    <a:gd name="connsiteY0" fmla="*/ 351627 h 585693"/>
                    <a:gd name="connsiteX1" fmla="*/ 258290 w 608814"/>
                    <a:gd name="connsiteY1" fmla="*/ 351627 h 585693"/>
                    <a:gd name="connsiteX2" fmla="*/ 282731 w 608814"/>
                    <a:gd name="connsiteY2" fmla="*/ 376018 h 585693"/>
                    <a:gd name="connsiteX3" fmla="*/ 282731 w 608814"/>
                    <a:gd name="connsiteY3" fmla="*/ 561210 h 585693"/>
                    <a:gd name="connsiteX4" fmla="*/ 258290 w 608814"/>
                    <a:gd name="connsiteY4" fmla="*/ 585693 h 585693"/>
                    <a:gd name="connsiteX5" fmla="*/ 195114 w 608814"/>
                    <a:gd name="connsiteY5" fmla="*/ 585693 h 585693"/>
                    <a:gd name="connsiteX6" fmla="*/ 170673 w 608814"/>
                    <a:gd name="connsiteY6" fmla="*/ 561210 h 585693"/>
                    <a:gd name="connsiteX7" fmla="*/ 170673 w 608814"/>
                    <a:gd name="connsiteY7" fmla="*/ 376018 h 585693"/>
                    <a:gd name="connsiteX8" fmla="*/ 195114 w 608814"/>
                    <a:gd name="connsiteY8" fmla="*/ 351627 h 585693"/>
                    <a:gd name="connsiteX9" fmla="*/ 358100 w 608814"/>
                    <a:gd name="connsiteY9" fmla="*/ 249872 h 585693"/>
                    <a:gd name="connsiteX10" fmla="*/ 421316 w 608814"/>
                    <a:gd name="connsiteY10" fmla="*/ 249872 h 585693"/>
                    <a:gd name="connsiteX11" fmla="*/ 445737 w 608814"/>
                    <a:gd name="connsiteY11" fmla="*/ 274267 h 585693"/>
                    <a:gd name="connsiteX12" fmla="*/ 445737 w 608814"/>
                    <a:gd name="connsiteY12" fmla="*/ 561206 h 585693"/>
                    <a:gd name="connsiteX13" fmla="*/ 421316 w 608814"/>
                    <a:gd name="connsiteY13" fmla="*/ 585693 h 585693"/>
                    <a:gd name="connsiteX14" fmla="*/ 358100 w 608814"/>
                    <a:gd name="connsiteY14" fmla="*/ 585693 h 585693"/>
                    <a:gd name="connsiteX15" fmla="*/ 333679 w 608814"/>
                    <a:gd name="connsiteY15" fmla="*/ 561206 h 585693"/>
                    <a:gd name="connsiteX16" fmla="*/ 333679 w 608814"/>
                    <a:gd name="connsiteY16" fmla="*/ 274267 h 585693"/>
                    <a:gd name="connsiteX17" fmla="*/ 358100 w 608814"/>
                    <a:gd name="connsiteY17" fmla="*/ 249872 h 585693"/>
                    <a:gd name="connsiteX18" fmla="*/ 140260 w 608814"/>
                    <a:gd name="connsiteY18" fmla="*/ 224680 h 585693"/>
                    <a:gd name="connsiteX19" fmla="*/ 191844 w 608814"/>
                    <a:gd name="connsiteY19" fmla="*/ 276122 h 585693"/>
                    <a:gd name="connsiteX20" fmla="*/ 140260 w 608814"/>
                    <a:gd name="connsiteY20" fmla="*/ 327564 h 585693"/>
                    <a:gd name="connsiteX21" fmla="*/ 88676 w 608814"/>
                    <a:gd name="connsiteY21" fmla="*/ 276122 h 585693"/>
                    <a:gd name="connsiteX22" fmla="*/ 140260 w 608814"/>
                    <a:gd name="connsiteY22" fmla="*/ 224680 h 585693"/>
                    <a:gd name="connsiteX23" fmla="*/ 521177 w 608814"/>
                    <a:gd name="connsiteY23" fmla="*/ 148117 h 585693"/>
                    <a:gd name="connsiteX24" fmla="*/ 584301 w 608814"/>
                    <a:gd name="connsiteY24" fmla="*/ 148117 h 585693"/>
                    <a:gd name="connsiteX25" fmla="*/ 608814 w 608814"/>
                    <a:gd name="connsiteY25" fmla="*/ 172601 h 585693"/>
                    <a:gd name="connsiteX26" fmla="*/ 608814 w 608814"/>
                    <a:gd name="connsiteY26" fmla="*/ 561209 h 585693"/>
                    <a:gd name="connsiteX27" fmla="*/ 584301 w 608814"/>
                    <a:gd name="connsiteY27" fmla="*/ 585693 h 585693"/>
                    <a:gd name="connsiteX28" fmla="*/ 521177 w 608814"/>
                    <a:gd name="connsiteY28" fmla="*/ 585693 h 585693"/>
                    <a:gd name="connsiteX29" fmla="*/ 496756 w 608814"/>
                    <a:gd name="connsiteY29" fmla="*/ 561209 h 585693"/>
                    <a:gd name="connsiteX30" fmla="*/ 496756 w 608814"/>
                    <a:gd name="connsiteY30" fmla="*/ 172601 h 585693"/>
                    <a:gd name="connsiteX31" fmla="*/ 521177 w 608814"/>
                    <a:gd name="connsiteY31" fmla="*/ 148117 h 585693"/>
                    <a:gd name="connsiteX32" fmla="*/ 116229 w 608814"/>
                    <a:gd name="connsiteY32" fmla="*/ 131322 h 585693"/>
                    <a:gd name="connsiteX33" fmla="*/ 164246 w 608814"/>
                    <a:gd name="connsiteY33" fmla="*/ 131322 h 585693"/>
                    <a:gd name="connsiteX34" fmla="*/ 184061 w 608814"/>
                    <a:gd name="connsiteY34" fmla="*/ 151113 h 585693"/>
                    <a:gd name="connsiteX35" fmla="*/ 184061 w 608814"/>
                    <a:gd name="connsiteY35" fmla="*/ 171457 h 585693"/>
                    <a:gd name="connsiteX36" fmla="*/ 208669 w 608814"/>
                    <a:gd name="connsiteY36" fmla="*/ 186094 h 585693"/>
                    <a:gd name="connsiteX37" fmla="*/ 226641 w 608814"/>
                    <a:gd name="connsiteY37" fmla="*/ 175692 h 585693"/>
                    <a:gd name="connsiteX38" fmla="*/ 253737 w 608814"/>
                    <a:gd name="connsiteY38" fmla="*/ 182964 h 585693"/>
                    <a:gd name="connsiteX39" fmla="*/ 277792 w 608814"/>
                    <a:gd name="connsiteY39" fmla="*/ 224572 h 585693"/>
                    <a:gd name="connsiteX40" fmla="*/ 279727 w 608814"/>
                    <a:gd name="connsiteY40" fmla="*/ 239577 h 585693"/>
                    <a:gd name="connsiteX41" fmla="*/ 270511 w 608814"/>
                    <a:gd name="connsiteY41" fmla="*/ 251544 h 585693"/>
                    <a:gd name="connsiteX42" fmla="*/ 252355 w 608814"/>
                    <a:gd name="connsiteY42" fmla="*/ 262038 h 585693"/>
                    <a:gd name="connsiteX43" fmla="*/ 253829 w 608814"/>
                    <a:gd name="connsiteY43" fmla="*/ 276122 h 585693"/>
                    <a:gd name="connsiteX44" fmla="*/ 252355 w 608814"/>
                    <a:gd name="connsiteY44" fmla="*/ 290206 h 585693"/>
                    <a:gd name="connsiteX45" fmla="*/ 270511 w 608814"/>
                    <a:gd name="connsiteY45" fmla="*/ 300700 h 585693"/>
                    <a:gd name="connsiteX46" fmla="*/ 278714 w 608814"/>
                    <a:gd name="connsiteY46" fmla="*/ 325094 h 585693"/>
                    <a:gd name="connsiteX47" fmla="*/ 258253 w 608814"/>
                    <a:gd name="connsiteY47" fmla="*/ 321136 h 585693"/>
                    <a:gd name="connsiteX48" fmla="*/ 195858 w 608814"/>
                    <a:gd name="connsiteY48" fmla="*/ 321136 h 585693"/>
                    <a:gd name="connsiteX49" fmla="*/ 212171 w 608814"/>
                    <a:gd name="connsiteY49" fmla="*/ 276122 h 585693"/>
                    <a:gd name="connsiteX50" fmla="*/ 140191 w 608814"/>
                    <a:gd name="connsiteY50" fmla="*/ 204320 h 585693"/>
                    <a:gd name="connsiteX51" fmla="*/ 68304 w 608814"/>
                    <a:gd name="connsiteY51" fmla="*/ 276122 h 585693"/>
                    <a:gd name="connsiteX52" fmla="*/ 140191 w 608814"/>
                    <a:gd name="connsiteY52" fmla="*/ 348016 h 585693"/>
                    <a:gd name="connsiteX53" fmla="*/ 148486 w 608814"/>
                    <a:gd name="connsiteY53" fmla="*/ 347095 h 585693"/>
                    <a:gd name="connsiteX54" fmla="*/ 140099 w 608814"/>
                    <a:gd name="connsiteY54" fmla="*/ 376000 h 585693"/>
                    <a:gd name="connsiteX55" fmla="*/ 140099 w 608814"/>
                    <a:gd name="connsiteY55" fmla="*/ 420922 h 585693"/>
                    <a:gd name="connsiteX56" fmla="*/ 116229 w 608814"/>
                    <a:gd name="connsiteY56" fmla="*/ 420922 h 585693"/>
                    <a:gd name="connsiteX57" fmla="*/ 96413 w 608814"/>
                    <a:gd name="connsiteY57" fmla="*/ 401131 h 585693"/>
                    <a:gd name="connsiteX58" fmla="*/ 96413 w 608814"/>
                    <a:gd name="connsiteY58" fmla="*/ 380787 h 585693"/>
                    <a:gd name="connsiteX59" fmla="*/ 71806 w 608814"/>
                    <a:gd name="connsiteY59" fmla="*/ 366150 h 585693"/>
                    <a:gd name="connsiteX60" fmla="*/ 53742 w 608814"/>
                    <a:gd name="connsiteY60" fmla="*/ 376552 h 585693"/>
                    <a:gd name="connsiteX61" fmla="*/ 38719 w 608814"/>
                    <a:gd name="connsiteY61" fmla="*/ 378577 h 585693"/>
                    <a:gd name="connsiteX62" fmla="*/ 26738 w 608814"/>
                    <a:gd name="connsiteY62" fmla="*/ 369372 h 585693"/>
                    <a:gd name="connsiteX63" fmla="*/ 2683 w 608814"/>
                    <a:gd name="connsiteY63" fmla="*/ 327764 h 585693"/>
                    <a:gd name="connsiteX64" fmla="*/ 9872 w 608814"/>
                    <a:gd name="connsiteY64" fmla="*/ 300700 h 585693"/>
                    <a:gd name="connsiteX65" fmla="*/ 28120 w 608814"/>
                    <a:gd name="connsiteY65" fmla="*/ 290206 h 585693"/>
                    <a:gd name="connsiteX66" fmla="*/ 26645 w 608814"/>
                    <a:gd name="connsiteY66" fmla="*/ 276122 h 585693"/>
                    <a:gd name="connsiteX67" fmla="*/ 28120 w 608814"/>
                    <a:gd name="connsiteY67" fmla="*/ 262038 h 585693"/>
                    <a:gd name="connsiteX68" fmla="*/ 9872 w 608814"/>
                    <a:gd name="connsiteY68" fmla="*/ 251544 h 585693"/>
                    <a:gd name="connsiteX69" fmla="*/ 2683 w 608814"/>
                    <a:gd name="connsiteY69" fmla="*/ 224572 h 585693"/>
                    <a:gd name="connsiteX70" fmla="*/ 26738 w 608814"/>
                    <a:gd name="connsiteY70" fmla="*/ 182964 h 585693"/>
                    <a:gd name="connsiteX71" fmla="*/ 38719 w 608814"/>
                    <a:gd name="connsiteY71" fmla="*/ 173759 h 585693"/>
                    <a:gd name="connsiteX72" fmla="*/ 53742 w 608814"/>
                    <a:gd name="connsiteY72" fmla="*/ 175692 h 585693"/>
                    <a:gd name="connsiteX73" fmla="*/ 71806 w 608814"/>
                    <a:gd name="connsiteY73" fmla="*/ 186094 h 585693"/>
                    <a:gd name="connsiteX74" fmla="*/ 96413 w 608814"/>
                    <a:gd name="connsiteY74" fmla="*/ 171457 h 585693"/>
                    <a:gd name="connsiteX75" fmla="*/ 96413 w 608814"/>
                    <a:gd name="connsiteY75" fmla="*/ 151113 h 585693"/>
                    <a:gd name="connsiteX76" fmla="*/ 116229 w 608814"/>
                    <a:gd name="connsiteY76" fmla="*/ 131322 h 585693"/>
                    <a:gd name="connsiteX77" fmla="*/ 445756 w 608814"/>
                    <a:gd name="connsiteY77" fmla="*/ 83476 h 585693"/>
                    <a:gd name="connsiteX78" fmla="*/ 414140 w 608814"/>
                    <a:gd name="connsiteY78" fmla="*/ 115044 h 585693"/>
                    <a:gd name="connsiteX79" fmla="*/ 445756 w 608814"/>
                    <a:gd name="connsiteY79" fmla="*/ 146520 h 585693"/>
                    <a:gd name="connsiteX80" fmla="*/ 477371 w 608814"/>
                    <a:gd name="connsiteY80" fmla="*/ 115044 h 585693"/>
                    <a:gd name="connsiteX81" fmla="*/ 445756 w 608814"/>
                    <a:gd name="connsiteY81" fmla="*/ 83476 h 585693"/>
                    <a:gd name="connsiteX82" fmla="*/ 426676 w 608814"/>
                    <a:gd name="connsiteY82" fmla="*/ 0 h 585693"/>
                    <a:gd name="connsiteX83" fmla="*/ 464835 w 608814"/>
                    <a:gd name="connsiteY83" fmla="*/ 0 h 585693"/>
                    <a:gd name="connsiteX84" fmla="*/ 480597 w 608814"/>
                    <a:gd name="connsiteY84" fmla="*/ 15738 h 585693"/>
                    <a:gd name="connsiteX85" fmla="*/ 480597 w 608814"/>
                    <a:gd name="connsiteY85" fmla="*/ 31936 h 585693"/>
                    <a:gd name="connsiteX86" fmla="*/ 500138 w 608814"/>
                    <a:gd name="connsiteY86" fmla="*/ 43533 h 585693"/>
                    <a:gd name="connsiteX87" fmla="*/ 514425 w 608814"/>
                    <a:gd name="connsiteY87" fmla="*/ 35249 h 585693"/>
                    <a:gd name="connsiteX88" fmla="*/ 535901 w 608814"/>
                    <a:gd name="connsiteY88" fmla="*/ 40956 h 585693"/>
                    <a:gd name="connsiteX89" fmla="*/ 554981 w 608814"/>
                    <a:gd name="connsiteY89" fmla="*/ 73996 h 585693"/>
                    <a:gd name="connsiteX90" fmla="*/ 556640 w 608814"/>
                    <a:gd name="connsiteY90" fmla="*/ 85961 h 585693"/>
                    <a:gd name="connsiteX91" fmla="*/ 549266 w 608814"/>
                    <a:gd name="connsiteY91" fmla="*/ 95440 h 585693"/>
                    <a:gd name="connsiteX92" fmla="*/ 534887 w 608814"/>
                    <a:gd name="connsiteY92" fmla="*/ 103815 h 585693"/>
                    <a:gd name="connsiteX93" fmla="*/ 535993 w 608814"/>
                    <a:gd name="connsiteY93" fmla="*/ 115044 h 585693"/>
                    <a:gd name="connsiteX94" fmla="*/ 535717 w 608814"/>
                    <a:gd name="connsiteY94" fmla="*/ 117621 h 585693"/>
                    <a:gd name="connsiteX95" fmla="*/ 521153 w 608814"/>
                    <a:gd name="connsiteY95" fmla="*/ 117621 h 585693"/>
                    <a:gd name="connsiteX96" fmla="*/ 466126 w 608814"/>
                    <a:gd name="connsiteY96" fmla="*/ 172565 h 585693"/>
                    <a:gd name="connsiteX97" fmla="*/ 466126 w 608814"/>
                    <a:gd name="connsiteY97" fmla="*/ 229719 h 585693"/>
                    <a:gd name="connsiteX98" fmla="*/ 466126 w 608814"/>
                    <a:gd name="connsiteY98" fmla="*/ 242604 h 585693"/>
                    <a:gd name="connsiteX99" fmla="*/ 453590 w 608814"/>
                    <a:gd name="connsiteY99" fmla="*/ 229995 h 585693"/>
                    <a:gd name="connsiteX100" fmla="*/ 421330 w 608814"/>
                    <a:gd name="connsiteY100" fmla="*/ 219319 h 585693"/>
                    <a:gd name="connsiteX101" fmla="*/ 411928 w 608814"/>
                    <a:gd name="connsiteY101" fmla="*/ 219319 h 585693"/>
                    <a:gd name="connsiteX102" fmla="*/ 410914 w 608814"/>
                    <a:gd name="connsiteY102" fmla="*/ 214257 h 585693"/>
                    <a:gd name="connsiteX103" fmla="*/ 410914 w 608814"/>
                    <a:gd name="connsiteY103" fmla="*/ 198059 h 585693"/>
                    <a:gd name="connsiteX104" fmla="*/ 391373 w 608814"/>
                    <a:gd name="connsiteY104" fmla="*/ 186463 h 585693"/>
                    <a:gd name="connsiteX105" fmla="*/ 377086 w 608814"/>
                    <a:gd name="connsiteY105" fmla="*/ 194746 h 585693"/>
                    <a:gd name="connsiteX106" fmla="*/ 365104 w 608814"/>
                    <a:gd name="connsiteY106" fmla="*/ 196310 h 585693"/>
                    <a:gd name="connsiteX107" fmla="*/ 355610 w 608814"/>
                    <a:gd name="connsiteY107" fmla="*/ 189040 h 585693"/>
                    <a:gd name="connsiteX108" fmla="*/ 336530 w 608814"/>
                    <a:gd name="connsiteY108" fmla="*/ 155999 h 585693"/>
                    <a:gd name="connsiteX109" fmla="*/ 342245 w 608814"/>
                    <a:gd name="connsiteY109" fmla="*/ 134463 h 585693"/>
                    <a:gd name="connsiteX110" fmla="*/ 356716 w 608814"/>
                    <a:gd name="connsiteY110" fmla="*/ 126180 h 585693"/>
                    <a:gd name="connsiteX111" fmla="*/ 355518 w 608814"/>
                    <a:gd name="connsiteY111" fmla="*/ 115044 h 585693"/>
                    <a:gd name="connsiteX112" fmla="*/ 356716 w 608814"/>
                    <a:gd name="connsiteY112" fmla="*/ 103815 h 585693"/>
                    <a:gd name="connsiteX113" fmla="*/ 342245 w 608814"/>
                    <a:gd name="connsiteY113" fmla="*/ 95440 h 585693"/>
                    <a:gd name="connsiteX114" fmla="*/ 336530 w 608814"/>
                    <a:gd name="connsiteY114" fmla="*/ 73996 h 585693"/>
                    <a:gd name="connsiteX115" fmla="*/ 355610 w 608814"/>
                    <a:gd name="connsiteY115" fmla="*/ 40956 h 585693"/>
                    <a:gd name="connsiteX116" fmla="*/ 365104 w 608814"/>
                    <a:gd name="connsiteY116" fmla="*/ 33685 h 585693"/>
                    <a:gd name="connsiteX117" fmla="*/ 377086 w 608814"/>
                    <a:gd name="connsiteY117" fmla="*/ 35249 h 585693"/>
                    <a:gd name="connsiteX118" fmla="*/ 391373 w 608814"/>
                    <a:gd name="connsiteY118" fmla="*/ 43533 h 585693"/>
                    <a:gd name="connsiteX119" fmla="*/ 410914 w 608814"/>
                    <a:gd name="connsiteY119" fmla="*/ 31936 h 585693"/>
                    <a:gd name="connsiteX120" fmla="*/ 410914 w 608814"/>
                    <a:gd name="connsiteY120" fmla="*/ 15738 h 585693"/>
                    <a:gd name="connsiteX121" fmla="*/ 426676 w 608814"/>
                    <a:gd name="connsiteY121" fmla="*/ 0 h 58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608814" h="585693">
                      <a:moveTo>
                        <a:pt x="195114" y="351627"/>
                      </a:moveTo>
                      <a:lnTo>
                        <a:pt x="258290" y="351627"/>
                      </a:lnTo>
                      <a:cubicBezTo>
                        <a:pt x="271848" y="351627"/>
                        <a:pt x="282731" y="362580"/>
                        <a:pt x="282731" y="376018"/>
                      </a:cubicBezTo>
                      <a:lnTo>
                        <a:pt x="282731" y="561210"/>
                      </a:lnTo>
                      <a:cubicBezTo>
                        <a:pt x="282731" y="574740"/>
                        <a:pt x="271848" y="585693"/>
                        <a:pt x="258290" y="585693"/>
                      </a:cubicBezTo>
                      <a:lnTo>
                        <a:pt x="195114" y="585693"/>
                      </a:lnTo>
                      <a:cubicBezTo>
                        <a:pt x="181556" y="585693"/>
                        <a:pt x="170673" y="574740"/>
                        <a:pt x="170673" y="561210"/>
                      </a:cubicBezTo>
                      <a:lnTo>
                        <a:pt x="170673" y="376018"/>
                      </a:lnTo>
                      <a:cubicBezTo>
                        <a:pt x="170673" y="362580"/>
                        <a:pt x="181556" y="351627"/>
                        <a:pt x="195114" y="351627"/>
                      </a:cubicBezTo>
                      <a:close/>
                      <a:moveTo>
                        <a:pt x="358100" y="249872"/>
                      </a:moveTo>
                      <a:lnTo>
                        <a:pt x="421316" y="249872"/>
                      </a:lnTo>
                      <a:cubicBezTo>
                        <a:pt x="434771" y="249872"/>
                        <a:pt x="445737" y="260735"/>
                        <a:pt x="445737" y="274267"/>
                      </a:cubicBezTo>
                      <a:lnTo>
                        <a:pt x="445737" y="561206"/>
                      </a:lnTo>
                      <a:cubicBezTo>
                        <a:pt x="445737" y="574738"/>
                        <a:pt x="434771" y="585693"/>
                        <a:pt x="421316" y="585693"/>
                      </a:cubicBezTo>
                      <a:lnTo>
                        <a:pt x="358100" y="585693"/>
                      </a:lnTo>
                      <a:cubicBezTo>
                        <a:pt x="344645" y="585693"/>
                        <a:pt x="333679" y="574738"/>
                        <a:pt x="333679" y="561206"/>
                      </a:cubicBezTo>
                      <a:lnTo>
                        <a:pt x="333679" y="274267"/>
                      </a:lnTo>
                      <a:cubicBezTo>
                        <a:pt x="333679" y="260735"/>
                        <a:pt x="344645" y="249872"/>
                        <a:pt x="358100" y="249872"/>
                      </a:cubicBezTo>
                      <a:close/>
                      <a:moveTo>
                        <a:pt x="140260" y="224680"/>
                      </a:moveTo>
                      <a:cubicBezTo>
                        <a:pt x="168749" y="224680"/>
                        <a:pt x="191844" y="247711"/>
                        <a:pt x="191844" y="276122"/>
                      </a:cubicBezTo>
                      <a:cubicBezTo>
                        <a:pt x="191844" y="304533"/>
                        <a:pt x="168749" y="327564"/>
                        <a:pt x="140260" y="327564"/>
                      </a:cubicBezTo>
                      <a:cubicBezTo>
                        <a:pt x="111771" y="327564"/>
                        <a:pt x="88676" y="304533"/>
                        <a:pt x="88676" y="276122"/>
                      </a:cubicBezTo>
                      <a:cubicBezTo>
                        <a:pt x="88676" y="247711"/>
                        <a:pt x="111771" y="224680"/>
                        <a:pt x="140260" y="224680"/>
                      </a:cubicBezTo>
                      <a:close/>
                      <a:moveTo>
                        <a:pt x="521177" y="148117"/>
                      </a:moveTo>
                      <a:lnTo>
                        <a:pt x="584301" y="148117"/>
                      </a:lnTo>
                      <a:cubicBezTo>
                        <a:pt x="597848" y="148117"/>
                        <a:pt x="608814" y="159070"/>
                        <a:pt x="608814" y="172601"/>
                      </a:cubicBezTo>
                      <a:lnTo>
                        <a:pt x="608814" y="561209"/>
                      </a:lnTo>
                      <a:cubicBezTo>
                        <a:pt x="608814" y="574740"/>
                        <a:pt x="597848" y="585693"/>
                        <a:pt x="584301" y="585693"/>
                      </a:cubicBezTo>
                      <a:lnTo>
                        <a:pt x="521177" y="585693"/>
                      </a:lnTo>
                      <a:cubicBezTo>
                        <a:pt x="507722" y="585693"/>
                        <a:pt x="496756" y="574740"/>
                        <a:pt x="496756" y="561209"/>
                      </a:cubicBezTo>
                      <a:lnTo>
                        <a:pt x="496756" y="172601"/>
                      </a:lnTo>
                      <a:cubicBezTo>
                        <a:pt x="496756" y="159070"/>
                        <a:pt x="507722" y="148117"/>
                        <a:pt x="521177" y="148117"/>
                      </a:cubicBezTo>
                      <a:close/>
                      <a:moveTo>
                        <a:pt x="116229" y="131322"/>
                      </a:moveTo>
                      <a:lnTo>
                        <a:pt x="164246" y="131322"/>
                      </a:lnTo>
                      <a:cubicBezTo>
                        <a:pt x="175214" y="131322"/>
                        <a:pt x="184061" y="140159"/>
                        <a:pt x="184061" y="151113"/>
                      </a:cubicBezTo>
                      <a:lnTo>
                        <a:pt x="184061" y="171457"/>
                      </a:lnTo>
                      <a:cubicBezTo>
                        <a:pt x="193001" y="175231"/>
                        <a:pt x="201019" y="180386"/>
                        <a:pt x="208669" y="186094"/>
                      </a:cubicBezTo>
                      <a:lnTo>
                        <a:pt x="226641" y="175692"/>
                      </a:lnTo>
                      <a:cubicBezTo>
                        <a:pt x="236134" y="170261"/>
                        <a:pt x="248300" y="173482"/>
                        <a:pt x="253737" y="182964"/>
                      </a:cubicBezTo>
                      <a:lnTo>
                        <a:pt x="277792" y="224572"/>
                      </a:lnTo>
                      <a:cubicBezTo>
                        <a:pt x="280465" y="229083"/>
                        <a:pt x="281110" y="234514"/>
                        <a:pt x="279727" y="239577"/>
                      </a:cubicBezTo>
                      <a:cubicBezTo>
                        <a:pt x="278437" y="244640"/>
                        <a:pt x="275119" y="248966"/>
                        <a:pt x="270511" y="251544"/>
                      </a:cubicBezTo>
                      <a:lnTo>
                        <a:pt x="252355" y="262038"/>
                      </a:lnTo>
                      <a:cubicBezTo>
                        <a:pt x="253000" y="266733"/>
                        <a:pt x="253829" y="271335"/>
                        <a:pt x="253829" y="276122"/>
                      </a:cubicBezTo>
                      <a:cubicBezTo>
                        <a:pt x="253829" y="281001"/>
                        <a:pt x="253000" y="285604"/>
                        <a:pt x="252355" y="290206"/>
                      </a:cubicBezTo>
                      <a:lnTo>
                        <a:pt x="270511" y="300700"/>
                      </a:lnTo>
                      <a:cubicBezTo>
                        <a:pt x="279174" y="305671"/>
                        <a:pt x="282308" y="316165"/>
                        <a:pt x="278714" y="325094"/>
                      </a:cubicBezTo>
                      <a:cubicBezTo>
                        <a:pt x="272354" y="322609"/>
                        <a:pt x="265442" y="321136"/>
                        <a:pt x="258253" y="321136"/>
                      </a:cubicBezTo>
                      <a:lnTo>
                        <a:pt x="195858" y="321136"/>
                      </a:lnTo>
                      <a:cubicBezTo>
                        <a:pt x="205904" y="308709"/>
                        <a:pt x="212171" y="293244"/>
                        <a:pt x="212171" y="276122"/>
                      </a:cubicBezTo>
                      <a:cubicBezTo>
                        <a:pt x="212171" y="236539"/>
                        <a:pt x="179914" y="204320"/>
                        <a:pt x="140191" y="204320"/>
                      </a:cubicBezTo>
                      <a:cubicBezTo>
                        <a:pt x="100561" y="204320"/>
                        <a:pt x="68304" y="236539"/>
                        <a:pt x="68304" y="276122"/>
                      </a:cubicBezTo>
                      <a:cubicBezTo>
                        <a:pt x="68304" y="315797"/>
                        <a:pt x="100561" y="348016"/>
                        <a:pt x="140191" y="348016"/>
                      </a:cubicBezTo>
                      <a:cubicBezTo>
                        <a:pt x="143048" y="348016"/>
                        <a:pt x="145721" y="347463"/>
                        <a:pt x="148486" y="347095"/>
                      </a:cubicBezTo>
                      <a:cubicBezTo>
                        <a:pt x="143233" y="355564"/>
                        <a:pt x="140099" y="365414"/>
                        <a:pt x="140099" y="376000"/>
                      </a:cubicBezTo>
                      <a:lnTo>
                        <a:pt x="140099" y="420922"/>
                      </a:lnTo>
                      <a:lnTo>
                        <a:pt x="116229" y="420922"/>
                      </a:lnTo>
                      <a:cubicBezTo>
                        <a:pt x="105261" y="420922"/>
                        <a:pt x="96413" y="412085"/>
                        <a:pt x="96413" y="401131"/>
                      </a:cubicBezTo>
                      <a:lnTo>
                        <a:pt x="96413" y="380787"/>
                      </a:lnTo>
                      <a:cubicBezTo>
                        <a:pt x="87474" y="377013"/>
                        <a:pt x="79455" y="371950"/>
                        <a:pt x="71806" y="366150"/>
                      </a:cubicBezTo>
                      <a:lnTo>
                        <a:pt x="53742" y="376552"/>
                      </a:lnTo>
                      <a:cubicBezTo>
                        <a:pt x="49226" y="379222"/>
                        <a:pt x="43788" y="379866"/>
                        <a:pt x="38719" y="378577"/>
                      </a:cubicBezTo>
                      <a:cubicBezTo>
                        <a:pt x="33650" y="377197"/>
                        <a:pt x="29318" y="373883"/>
                        <a:pt x="26738" y="369372"/>
                      </a:cubicBezTo>
                      <a:lnTo>
                        <a:pt x="2683" y="327764"/>
                      </a:lnTo>
                      <a:cubicBezTo>
                        <a:pt x="-2847" y="318282"/>
                        <a:pt x="471" y="306131"/>
                        <a:pt x="9872" y="300700"/>
                      </a:cubicBezTo>
                      <a:lnTo>
                        <a:pt x="28120" y="290206"/>
                      </a:lnTo>
                      <a:cubicBezTo>
                        <a:pt x="27475" y="285604"/>
                        <a:pt x="26645" y="281001"/>
                        <a:pt x="26645" y="276122"/>
                      </a:cubicBezTo>
                      <a:cubicBezTo>
                        <a:pt x="26645" y="271335"/>
                        <a:pt x="27475" y="266733"/>
                        <a:pt x="28120" y="262038"/>
                      </a:cubicBezTo>
                      <a:lnTo>
                        <a:pt x="9872" y="251544"/>
                      </a:lnTo>
                      <a:cubicBezTo>
                        <a:pt x="471" y="246113"/>
                        <a:pt x="-2847" y="233962"/>
                        <a:pt x="2683" y="224572"/>
                      </a:cubicBezTo>
                      <a:lnTo>
                        <a:pt x="26738" y="182964"/>
                      </a:lnTo>
                      <a:cubicBezTo>
                        <a:pt x="29318" y="178361"/>
                        <a:pt x="33650" y="175139"/>
                        <a:pt x="38719" y="173759"/>
                      </a:cubicBezTo>
                      <a:cubicBezTo>
                        <a:pt x="43788" y="172378"/>
                        <a:pt x="49226" y="173114"/>
                        <a:pt x="53742" y="175692"/>
                      </a:cubicBezTo>
                      <a:lnTo>
                        <a:pt x="71806" y="186094"/>
                      </a:lnTo>
                      <a:cubicBezTo>
                        <a:pt x="79455" y="180386"/>
                        <a:pt x="87474" y="175231"/>
                        <a:pt x="96413" y="171457"/>
                      </a:cubicBezTo>
                      <a:lnTo>
                        <a:pt x="96413" y="151113"/>
                      </a:lnTo>
                      <a:cubicBezTo>
                        <a:pt x="96413" y="140159"/>
                        <a:pt x="105261" y="131322"/>
                        <a:pt x="116229" y="131322"/>
                      </a:cubicBezTo>
                      <a:close/>
                      <a:moveTo>
                        <a:pt x="445756" y="83476"/>
                      </a:moveTo>
                      <a:cubicBezTo>
                        <a:pt x="428335" y="83476"/>
                        <a:pt x="414140" y="97557"/>
                        <a:pt x="414140" y="115044"/>
                      </a:cubicBezTo>
                      <a:cubicBezTo>
                        <a:pt x="414140" y="132438"/>
                        <a:pt x="428335" y="146520"/>
                        <a:pt x="445756" y="146520"/>
                      </a:cubicBezTo>
                      <a:cubicBezTo>
                        <a:pt x="463176" y="146520"/>
                        <a:pt x="477371" y="132438"/>
                        <a:pt x="477371" y="115044"/>
                      </a:cubicBezTo>
                      <a:cubicBezTo>
                        <a:pt x="477371" y="97557"/>
                        <a:pt x="463176" y="83476"/>
                        <a:pt x="445756" y="83476"/>
                      </a:cubicBezTo>
                      <a:close/>
                      <a:moveTo>
                        <a:pt x="426676" y="0"/>
                      </a:moveTo>
                      <a:lnTo>
                        <a:pt x="464835" y="0"/>
                      </a:lnTo>
                      <a:cubicBezTo>
                        <a:pt x="473500" y="0"/>
                        <a:pt x="480597" y="7087"/>
                        <a:pt x="480597" y="15738"/>
                      </a:cubicBezTo>
                      <a:lnTo>
                        <a:pt x="480597" y="31936"/>
                      </a:lnTo>
                      <a:cubicBezTo>
                        <a:pt x="487694" y="34881"/>
                        <a:pt x="494054" y="38931"/>
                        <a:pt x="500138" y="43533"/>
                      </a:cubicBezTo>
                      <a:lnTo>
                        <a:pt x="514425" y="35249"/>
                      </a:lnTo>
                      <a:cubicBezTo>
                        <a:pt x="521983" y="30924"/>
                        <a:pt x="531569" y="33501"/>
                        <a:pt x="535901" y="40956"/>
                      </a:cubicBezTo>
                      <a:lnTo>
                        <a:pt x="554981" y="73996"/>
                      </a:lnTo>
                      <a:cubicBezTo>
                        <a:pt x="557101" y="77585"/>
                        <a:pt x="557654" y="81911"/>
                        <a:pt x="556640" y="85961"/>
                      </a:cubicBezTo>
                      <a:cubicBezTo>
                        <a:pt x="555534" y="89918"/>
                        <a:pt x="552861" y="93415"/>
                        <a:pt x="549266" y="95440"/>
                      </a:cubicBezTo>
                      <a:lnTo>
                        <a:pt x="534887" y="103815"/>
                      </a:lnTo>
                      <a:cubicBezTo>
                        <a:pt x="535348" y="107497"/>
                        <a:pt x="535993" y="111178"/>
                        <a:pt x="535993" y="115044"/>
                      </a:cubicBezTo>
                      <a:cubicBezTo>
                        <a:pt x="535993" y="115872"/>
                        <a:pt x="535809" y="116700"/>
                        <a:pt x="535717" y="117621"/>
                      </a:cubicBezTo>
                      <a:lnTo>
                        <a:pt x="521153" y="117621"/>
                      </a:lnTo>
                      <a:cubicBezTo>
                        <a:pt x="490828" y="117621"/>
                        <a:pt x="466126" y="142286"/>
                        <a:pt x="466126" y="172565"/>
                      </a:cubicBezTo>
                      <a:lnTo>
                        <a:pt x="466126" y="229719"/>
                      </a:lnTo>
                      <a:lnTo>
                        <a:pt x="466126" y="242604"/>
                      </a:lnTo>
                      <a:cubicBezTo>
                        <a:pt x="462715" y="237726"/>
                        <a:pt x="458383" y="233493"/>
                        <a:pt x="453590" y="229995"/>
                      </a:cubicBezTo>
                      <a:cubicBezTo>
                        <a:pt x="444465" y="223369"/>
                        <a:pt x="433404" y="219319"/>
                        <a:pt x="421330" y="219319"/>
                      </a:cubicBezTo>
                      <a:lnTo>
                        <a:pt x="411928" y="219319"/>
                      </a:lnTo>
                      <a:cubicBezTo>
                        <a:pt x="411375" y="217755"/>
                        <a:pt x="410914" y="216098"/>
                        <a:pt x="410914" y="214257"/>
                      </a:cubicBezTo>
                      <a:lnTo>
                        <a:pt x="410914" y="198059"/>
                      </a:lnTo>
                      <a:cubicBezTo>
                        <a:pt x="403817" y="195114"/>
                        <a:pt x="397457" y="191064"/>
                        <a:pt x="391373" y="186463"/>
                      </a:cubicBezTo>
                      <a:lnTo>
                        <a:pt x="377086" y="194746"/>
                      </a:lnTo>
                      <a:cubicBezTo>
                        <a:pt x="373492" y="196863"/>
                        <a:pt x="369160" y="197415"/>
                        <a:pt x="365104" y="196310"/>
                      </a:cubicBezTo>
                      <a:cubicBezTo>
                        <a:pt x="361140" y="195206"/>
                        <a:pt x="357638" y="192629"/>
                        <a:pt x="355610" y="189040"/>
                      </a:cubicBezTo>
                      <a:lnTo>
                        <a:pt x="336530" y="155999"/>
                      </a:lnTo>
                      <a:cubicBezTo>
                        <a:pt x="332198" y="148452"/>
                        <a:pt x="334687" y="138881"/>
                        <a:pt x="342245" y="134463"/>
                      </a:cubicBezTo>
                      <a:lnTo>
                        <a:pt x="356716" y="126180"/>
                      </a:lnTo>
                      <a:cubicBezTo>
                        <a:pt x="356163" y="122498"/>
                        <a:pt x="355518" y="118817"/>
                        <a:pt x="355518" y="115044"/>
                      </a:cubicBezTo>
                      <a:cubicBezTo>
                        <a:pt x="355518" y="111178"/>
                        <a:pt x="356163" y="107497"/>
                        <a:pt x="356716" y="103815"/>
                      </a:cubicBezTo>
                      <a:lnTo>
                        <a:pt x="342245" y="95440"/>
                      </a:lnTo>
                      <a:cubicBezTo>
                        <a:pt x="334687" y="91115"/>
                        <a:pt x="332198" y="81543"/>
                        <a:pt x="336530" y="73996"/>
                      </a:cubicBezTo>
                      <a:lnTo>
                        <a:pt x="355610" y="40956"/>
                      </a:lnTo>
                      <a:cubicBezTo>
                        <a:pt x="357638" y="37366"/>
                        <a:pt x="361140" y="34789"/>
                        <a:pt x="365104" y="33685"/>
                      </a:cubicBezTo>
                      <a:cubicBezTo>
                        <a:pt x="369160" y="32580"/>
                        <a:pt x="373492" y="33133"/>
                        <a:pt x="377086" y="35249"/>
                      </a:cubicBezTo>
                      <a:lnTo>
                        <a:pt x="391373" y="43533"/>
                      </a:lnTo>
                      <a:cubicBezTo>
                        <a:pt x="397457" y="38931"/>
                        <a:pt x="403817" y="34881"/>
                        <a:pt x="410914" y="31936"/>
                      </a:cubicBezTo>
                      <a:lnTo>
                        <a:pt x="410914" y="15738"/>
                      </a:lnTo>
                      <a:cubicBezTo>
                        <a:pt x="410914" y="7087"/>
                        <a:pt x="418011" y="0"/>
                        <a:pt x="42667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45" name="decision-making_115880"/>
                <p:cNvSpPr>
                  <a:spLocks noChangeAspect="1"/>
                </p:cNvSpPr>
                <p:nvPr/>
              </p:nvSpPr>
              <p:spPr bwMode="auto">
                <a:xfrm>
                  <a:off x="10039442" y="4436916"/>
                  <a:ext cx="395278" cy="461665"/>
                </a:xfrm>
                <a:custGeom>
                  <a:avLst/>
                  <a:gdLst>
                    <a:gd name="connsiteX0" fmla="*/ 347672 w 520200"/>
                    <a:gd name="connsiteY0" fmla="*/ 478504 h 607568"/>
                    <a:gd name="connsiteX1" fmla="*/ 465363 w 520200"/>
                    <a:gd name="connsiteY1" fmla="*/ 530068 h 607568"/>
                    <a:gd name="connsiteX2" fmla="*/ 455683 w 520200"/>
                    <a:gd name="connsiteY2" fmla="*/ 505514 h 607568"/>
                    <a:gd name="connsiteX3" fmla="*/ 465978 w 520200"/>
                    <a:gd name="connsiteY3" fmla="*/ 482187 h 607568"/>
                    <a:gd name="connsiteX4" fmla="*/ 489331 w 520200"/>
                    <a:gd name="connsiteY4" fmla="*/ 492316 h 607568"/>
                    <a:gd name="connsiteX5" fmla="*/ 514683 w 520200"/>
                    <a:gd name="connsiteY5" fmla="*/ 557539 h 607568"/>
                    <a:gd name="connsiteX6" fmla="*/ 504542 w 520200"/>
                    <a:gd name="connsiteY6" fmla="*/ 580865 h 607568"/>
                    <a:gd name="connsiteX7" fmla="*/ 439244 w 520200"/>
                    <a:gd name="connsiteY7" fmla="*/ 606341 h 607568"/>
                    <a:gd name="connsiteX8" fmla="*/ 432637 w 520200"/>
                    <a:gd name="connsiteY8" fmla="*/ 607568 h 607568"/>
                    <a:gd name="connsiteX9" fmla="*/ 415890 w 520200"/>
                    <a:gd name="connsiteY9" fmla="*/ 596058 h 607568"/>
                    <a:gd name="connsiteX10" fmla="*/ 426030 w 520200"/>
                    <a:gd name="connsiteY10" fmla="*/ 572732 h 607568"/>
                    <a:gd name="connsiteX11" fmla="*/ 450767 w 520200"/>
                    <a:gd name="connsiteY11" fmla="*/ 563063 h 607568"/>
                    <a:gd name="connsiteX12" fmla="*/ 347672 w 520200"/>
                    <a:gd name="connsiteY12" fmla="*/ 517945 h 607568"/>
                    <a:gd name="connsiteX13" fmla="*/ 39721 w 520200"/>
                    <a:gd name="connsiteY13" fmla="*/ 473173 h 607568"/>
                    <a:gd name="connsiteX14" fmla="*/ 53453 w 520200"/>
                    <a:gd name="connsiteY14" fmla="*/ 473460 h 607568"/>
                    <a:gd name="connsiteX15" fmla="*/ 62825 w 520200"/>
                    <a:gd name="connsiteY15" fmla="*/ 497236 h 607568"/>
                    <a:gd name="connsiteX16" fmla="*/ 52070 w 520200"/>
                    <a:gd name="connsiteY16" fmla="*/ 521471 h 607568"/>
                    <a:gd name="connsiteX17" fmla="*/ 172528 w 520200"/>
                    <a:gd name="connsiteY17" fmla="*/ 474534 h 607568"/>
                    <a:gd name="connsiteX18" fmla="*/ 172528 w 520200"/>
                    <a:gd name="connsiteY18" fmla="*/ 513188 h 607568"/>
                    <a:gd name="connsiteX19" fmla="*/ 65284 w 520200"/>
                    <a:gd name="connsiteY19" fmla="*/ 554910 h 607568"/>
                    <a:gd name="connsiteX20" fmla="*/ 89560 w 520200"/>
                    <a:gd name="connsiteY20" fmla="*/ 565647 h 607568"/>
                    <a:gd name="connsiteX21" fmla="*/ 98778 w 520200"/>
                    <a:gd name="connsiteY21" fmla="*/ 589422 h 607568"/>
                    <a:gd name="connsiteX22" fmla="*/ 82185 w 520200"/>
                    <a:gd name="connsiteY22" fmla="*/ 600159 h 607568"/>
                    <a:gd name="connsiteX23" fmla="*/ 74963 w 520200"/>
                    <a:gd name="connsiteY23" fmla="*/ 598625 h 607568"/>
                    <a:gd name="connsiteX24" fmla="*/ 10740 w 520200"/>
                    <a:gd name="connsiteY24" fmla="*/ 570402 h 607568"/>
                    <a:gd name="connsiteX25" fmla="*/ 1521 w 520200"/>
                    <a:gd name="connsiteY25" fmla="*/ 546780 h 607568"/>
                    <a:gd name="connsiteX26" fmla="*/ 29792 w 520200"/>
                    <a:gd name="connsiteY26" fmla="*/ 482664 h 607568"/>
                    <a:gd name="connsiteX27" fmla="*/ 39721 w 520200"/>
                    <a:gd name="connsiteY27" fmla="*/ 473173 h 607568"/>
                    <a:gd name="connsiteX28" fmla="*/ 431370 w 520200"/>
                    <a:gd name="connsiteY28" fmla="*/ 320700 h 607568"/>
                    <a:gd name="connsiteX29" fmla="*/ 445237 w 520200"/>
                    <a:gd name="connsiteY29" fmla="*/ 320968 h 607568"/>
                    <a:gd name="connsiteX30" fmla="*/ 509461 w 520200"/>
                    <a:gd name="connsiteY30" fmla="*/ 349192 h 607568"/>
                    <a:gd name="connsiteX31" fmla="*/ 518679 w 520200"/>
                    <a:gd name="connsiteY31" fmla="*/ 372814 h 607568"/>
                    <a:gd name="connsiteX32" fmla="*/ 490409 w 520200"/>
                    <a:gd name="connsiteY32" fmla="*/ 436930 h 607568"/>
                    <a:gd name="connsiteX33" fmla="*/ 473968 w 520200"/>
                    <a:gd name="connsiteY33" fmla="*/ 447667 h 607568"/>
                    <a:gd name="connsiteX34" fmla="*/ 466747 w 520200"/>
                    <a:gd name="connsiteY34" fmla="*/ 446133 h 607568"/>
                    <a:gd name="connsiteX35" fmla="*/ 457375 w 520200"/>
                    <a:gd name="connsiteY35" fmla="*/ 422512 h 607568"/>
                    <a:gd name="connsiteX36" fmla="*/ 468130 w 520200"/>
                    <a:gd name="connsiteY36" fmla="*/ 398276 h 607568"/>
                    <a:gd name="connsiteX37" fmla="*/ 347672 w 520200"/>
                    <a:gd name="connsiteY37" fmla="*/ 445060 h 607568"/>
                    <a:gd name="connsiteX38" fmla="*/ 347672 w 520200"/>
                    <a:gd name="connsiteY38" fmla="*/ 406406 h 607568"/>
                    <a:gd name="connsiteX39" fmla="*/ 454916 w 520200"/>
                    <a:gd name="connsiteY39" fmla="*/ 364684 h 607568"/>
                    <a:gd name="connsiteX40" fmla="*/ 430640 w 520200"/>
                    <a:gd name="connsiteY40" fmla="*/ 353947 h 607568"/>
                    <a:gd name="connsiteX41" fmla="*/ 421422 w 520200"/>
                    <a:gd name="connsiteY41" fmla="*/ 330325 h 607568"/>
                    <a:gd name="connsiteX42" fmla="*/ 431370 w 520200"/>
                    <a:gd name="connsiteY42" fmla="*/ 320700 h 607568"/>
                    <a:gd name="connsiteX43" fmla="*/ 80956 w 520200"/>
                    <a:gd name="connsiteY43" fmla="*/ 313311 h 607568"/>
                    <a:gd name="connsiteX44" fmla="*/ 104310 w 520200"/>
                    <a:gd name="connsiteY44" fmla="*/ 323589 h 607568"/>
                    <a:gd name="connsiteX45" fmla="*/ 94170 w 520200"/>
                    <a:gd name="connsiteY45" fmla="*/ 346908 h 607568"/>
                    <a:gd name="connsiteX46" fmla="*/ 69433 w 520200"/>
                    <a:gd name="connsiteY46" fmla="*/ 356573 h 607568"/>
                    <a:gd name="connsiteX47" fmla="*/ 172528 w 520200"/>
                    <a:gd name="connsiteY47" fmla="*/ 401677 h 607568"/>
                    <a:gd name="connsiteX48" fmla="*/ 172528 w 520200"/>
                    <a:gd name="connsiteY48" fmla="*/ 441104 h 607568"/>
                    <a:gd name="connsiteX49" fmla="*/ 54837 w 520200"/>
                    <a:gd name="connsiteY49" fmla="*/ 389557 h 607568"/>
                    <a:gd name="connsiteX50" fmla="*/ 64517 w 520200"/>
                    <a:gd name="connsiteY50" fmla="*/ 414257 h 607568"/>
                    <a:gd name="connsiteX51" fmla="*/ 54222 w 520200"/>
                    <a:gd name="connsiteY51" fmla="*/ 437576 h 607568"/>
                    <a:gd name="connsiteX52" fmla="*/ 47769 w 520200"/>
                    <a:gd name="connsiteY52" fmla="*/ 438803 h 607568"/>
                    <a:gd name="connsiteX53" fmla="*/ 30869 w 520200"/>
                    <a:gd name="connsiteY53" fmla="*/ 427297 h 607568"/>
                    <a:gd name="connsiteX54" fmla="*/ 5517 w 520200"/>
                    <a:gd name="connsiteY54" fmla="*/ 362096 h 607568"/>
                    <a:gd name="connsiteX55" fmla="*/ 15658 w 520200"/>
                    <a:gd name="connsiteY55" fmla="*/ 338777 h 607568"/>
                    <a:gd name="connsiteX56" fmla="*/ 210166 w 520200"/>
                    <a:gd name="connsiteY56" fmla="*/ 151765 h 607568"/>
                    <a:gd name="connsiteX57" fmla="*/ 215544 w 520200"/>
                    <a:gd name="connsiteY57" fmla="*/ 155447 h 607568"/>
                    <a:gd name="connsiteX58" fmla="*/ 253647 w 520200"/>
                    <a:gd name="connsiteY58" fmla="*/ 259917 h 607568"/>
                    <a:gd name="connsiteX59" fmla="*/ 266553 w 520200"/>
                    <a:gd name="connsiteY59" fmla="*/ 259917 h 607568"/>
                    <a:gd name="connsiteX60" fmla="*/ 304656 w 520200"/>
                    <a:gd name="connsiteY60" fmla="*/ 155447 h 607568"/>
                    <a:gd name="connsiteX61" fmla="*/ 311570 w 520200"/>
                    <a:gd name="connsiteY61" fmla="*/ 152072 h 607568"/>
                    <a:gd name="connsiteX62" fmla="*/ 329700 w 520200"/>
                    <a:gd name="connsiteY62" fmla="*/ 157594 h 607568"/>
                    <a:gd name="connsiteX63" fmla="*/ 329854 w 520200"/>
                    <a:gd name="connsiteY63" fmla="*/ 157594 h 607568"/>
                    <a:gd name="connsiteX64" fmla="*/ 368418 w 520200"/>
                    <a:gd name="connsiteY64" fmla="*/ 210673 h 607568"/>
                    <a:gd name="connsiteX65" fmla="*/ 368418 w 520200"/>
                    <a:gd name="connsiteY65" fmla="*/ 321433 h 607568"/>
                    <a:gd name="connsiteX66" fmla="*/ 367496 w 520200"/>
                    <a:gd name="connsiteY66" fmla="*/ 324654 h 607568"/>
                    <a:gd name="connsiteX67" fmla="*/ 327703 w 520200"/>
                    <a:gd name="connsiteY67" fmla="*/ 385096 h 607568"/>
                    <a:gd name="connsiteX68" fmla="*/ 327703 w 520200"/>
                    <a:gd name="connsiteY68" fmla="*/ 538043 h 607568"/>
                    <a:gd name="connsiteX69" fmla="*/ 322018 w 520200"/>
                    <a:gd name="connsiteY69" fmla="*/ 543565 h 607568"/>
                    <a:gd name="connsiteX70" fmla="*/ 198182 w 520200"/>
                    <a:gd name="connsiteY70" fmla="*/ 543565 h 607568"/>
                    <a:gd name="connsiteX71" fmla="*/ 192497 w 520200"/>
                    <a:gd name="connsiteY71" fmla="*/ 538043 h 607568"/>
                    <a:gd name="connsiteX72" fmla="*/ 192497 w 520200"/>
                    <a:gd name="connsiteY72" fmla="*/ 385096 h 607568"/>
                    <a:gd name="connsiteX73" fmla="*/ 152704 w 520200"/>
                    <a:gd name="connsiteY73" fmla="*/ 324654 h 607568"/>
                    <a:gd name="connsiteX74" fmla="*/ 151782 w 520200"/>
                    <a:gd name="connsiteY74" fmla="*/ 321433 h 607568"/>
                    <a:gd name="connsiteX75" fmla="*/ 151782 w 520200"/>
                    <a:gd name="connsiteY75" fmla="*/ 210980 h 607568"/>
                    <a:gd name="connsiteX76" fmla="*/ 190500 w 520200"/>
                    <a:gd name="connsiteY76" fmla="*/ 157594 h 607568"/>
                    <a:gd name="connsiteX77" fmla="*/ 210166 w 520200"/>
                    <a:gd name="connsiteY77" fmla="*/ 151765 h 607568"/>
                    <a:gd name="connsiteX78" fmla="*/ 251645 w 520200"/>
                    <a:gd name="connsiteY78" fmla="*/ 151574 h 607568"/>
                    <a:gd name="connsiteX79" fmla="*/ 268555 w 520200"/>
                    <a:gd name="connsiteY79" fmla="*/ 151574 h 607568"/>
                    <a:gd name="connsiteX80" fmla="*/ 274551 w 520200"/>
                    <a:gd name="connsiteY80" fmla="*/ 154029 h 607568"/>
                    <a:gd name="connsiteX81" fmla="*/ 275627 w 520200"/>
                    <a:gd name="connsiteY81" fmla="*/ 163236 h 607568"/>
                    <a:gd name="connsiteX82" fmla="*/ 266557 w 520200"/>
                    <a:gd name="connsiteY82" fmla="*/ 176892 h 607568"/>
                    <a:gd name="connsiteX83" fmla="*/ 270861 w 520200"/>
                    <a:gd name="connsiteY83" fmla="*/ 212491 h 607568"/>
                    <a:gd name="connsiteX84" fmla="*/ 262560 w 520200"/>
                    <a:gd name="connsiteY84" fmla="*/ 234587 h 607568"/>
                    <a:gd name="connsiteX85" fmla="*/ 257640 w 520200"/>
                    <a:gd name="connsiteY85" fmla="*/ 234587 h 607568"/>
                    <a:gd name="connsiteX86" fmla="*/ 249339 w 520200"/>
                    <a:gd name="connsiteY86" fmla="*/ 212491 h 607568"/>
                    <a:gd name="connsiteX87" fmla="*/ 253643 w 520200"/>
                    <a:gd name="connsiteY87" fmla="*/ 176892 h 607568"/>
                    <a:gd name="connsiteX88" fmla="*/ 244573 w 520200"/>
                    <a:gd name="connsiteY88" fmla="*/ 163236 h 607568"/>
                    <a:gd name="connsiteX89" fmla="*/ 245649 w 520200"/>
                    <a:gd name="connsiteY89" fmla="*/ 154029 h 607568"/>
                    <a:gd name="connsiteX90" fmla="*/ 251645 w 520200"/>
                    <a:gd name="connsiteY90" fmla="*/ 151574 h 607568"/>
                    <a:gd name="connsiteX91" fmla="*/ 260101 w 520200"/>
                    <a:gd name="connsiteY91" fmla="*/ 0 h 607568"/>
                    <a:gd name="connsiteX92" fmla="*/ 323540 w 520200"/>
                    <a:gd name="connsiteY92" fmla="*/ 63439 h 607568"/>
                    <a:gd name="connsiteX93" fmla="*/ 260101 w 520200"/>
                    <a:gd name="connsiteY93" fmla="*/ 126878 h 607568"/>
                    <a:gd name="connsiteX94" fmla="*/ 196662 w 520200"/>
                    <a:gd name="connsiteY94" fmla="*/ 63439 h 607568"/>
                    <a:gd name="connsiteX95" fmla="*/ 260101 w 520200"/>
                    <a:gd name="connsiteY95" fmla="*/ 0 h 60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520200" h="607568">
                      <a:moveTo>
                        <a:pt x="347672" y="478504"/>
                      </a:moveTo>
                      <a:lnTo>
                        <a:pt x="465363" y="530068"/>
                      </a:lnTo>
                      <a:lnTo>
                        <a:pt x="455683" y="505514"/>
                      </a:lnTo>
                      <a:cubicBezTo>
                        <a:pt x="451996" y="496153"/>
                        <a:pt x="456605" y="485717"/>
                        <a:pt x="465978" y="482187"/>
                      </a:cubicBezTo>
                      <a:cubicBezTo>
                        <a:pt x="475196" y="478504"/>
                        <a:pt x="485644" y="483108"/>
                        <a:pt x="489331" y="492316"/>
                      </a:cubicBezTo>
                      <a:lnTo>
                        <a:pt x="514683" y="557539"/>
                      </a:lnTo>
                      <a:cubicBezTo>
                        <a:pt x="518370" y="566900"/>
                        <a:pt x="513761" y="577336"/>
                        <a:pt x="504542" y="580865"/>
                      </a:cubicBezTo>
                      <a:lnTo>
                        <a:pt x="439244" y="606341"/>
                      </a:lnTo>
                      <a:cubicBezTo>
                        <a:pt x="437093" y="607108"/>
                        <a:pt x="434788" y="607568"/>
                        <a:pt x="432637" y="607568"/>
                      </a:cubicBezTo>
                      <a:cubicBezTo>
                        <a:pt x="425416" y="607568"/>
                        <a:pt x="418655" y="603271"/>
                        <a:pt x="415890" y="596058"/>
                      </a:cubicBezTo>
                      <a:cubicBezTo>
                        <a:pt x="412202" y="586850"/>
                        <a:pt x="416812" y="576415"/>
                        <a:pt x="426030" y="572732"/>
                      </a:cubicBezTo>
                      <a:lnTo>
                        <a:pt x="450767" y="563063"/>
                      </a:lnTo>
                      <a:lnTo>
                        <a:pt x="347672" y="517945"/>
                      </a:lnTo>
                      <a:close/>
                      <a:moveTo>
                        <a:pt x="39721" y="473173"/>
                      </a:moveTo>
                      <a:cubicBezTo>
                        <a:pt x="44004" y="471505"/>
                        <a:pt x="48920" y="471466"/>
                        <a:pt x="53453" y="473460"/>
                      </a:cubicBezTo>
                      <a:cubicBezTo>
                        <a:pt x="62672" y="477448"/>
                        <a:pt x="66820" y="488032"/>
                        <a:pt x="62825" y="497236"/>
                      </a:cubicBezTo>
                      <a:lnTo>
                        <a:pt x="52070" y="521471"/>
                      </a:lnTo>
                      <a:lnTo>
                        <a:pt x="172528" y="474534"/>
                      </a:lnTo>
                      <a:lnTo>
                        <a:pt x="172528" y="513188"/>
                      </a:lnTo>
                      <a:lnTo>
                        <a:pt x="65284" y="554910"/>
                      </a:lnTo>
                      <a:lnTo>
                        <a:pt x="89560" y="565647"/>
                      </a:lnTo>
                      <a:cubicBezTo>
                        <a:pt x="98625" y="569635"/>
                        <a:pt x="102773" y="580219"/>
                        <a:pt x="98778" y="589422"/>
                      </a:cubicBezTo>
                      <a:cubicBezTo>
                        <a:pt x="95859" y="596171"/>
                        <a:pt x="89099" y="600159"/>
                        <a:pt x="82185" y="600159"/>
                      </a:cubicBezTo>
                      <a:cubicBezTo>
                        <a:pt x="79726" y="600159"/>
                        <a:pt x="77268" y="599699"/>
                        <a:pt x="74963" y="598625"/>
                      </a:cubicBezTo>
                      <a:lnTo>
                        <a:pt x="10740" y="570402"/>
                      </a:lnTo>
                      <a:cubicBezTo>
                        <a:pt x="1674" y="566414"/>
                        <a:pt x="-2474" y="555830"/>
                        <a:pt x="1521" y="546780"/>
                      </a:cubicBezTo>
                      <a:lnTo>
                        <a:pt x="29792" y="482664"/>
                      </a:lnTo>
                      <a:cubicBezTo>
                        <a:pt x="31789" y="478139"/>
                        <a:pt x="35438" y="474841"/>
                        <a:pt x="39721" y="473173"/>
                      </a:cubicBezTo>
                      <a:close/>
                      <a:moveTo>
                        <a:pt x="431370" y="320700"/>
                      </a:moveTo>
                      <a:cubicBezTo>
                        <a:pt x="435672" y="319013"/>
                        <a:pt x="440627" y="318974"/>
                        <a:pt x="445237" y="320968"/>
                      </a:cubicBezTo>
                      <a:lnTo>
                        <a:pt x="509461" y="349192"/>
                      </a:lnTo>
                      <a:cubicBezTo>
                        <a:pt x="518526" y="353180"/>
                        <a:pt x="522674" y="363764"/>
                        <a:pt x="518679" y="372814"/>
                      </a:cubicBezTo>
                      <a:lnTo>
                        <a:pt x="490409" y="436930"/>
                      </a:lnTo>
                      <a:cubicBezTo>
                        <a:pt x="487489" y="443679"/>
                        <a:pt x="480883" y="447667"/>
                        <a:pt x="473968" y="447667"/>
                      </a:cubicBezTo>
                      <a:cubicBezTo>
                        <a:pt x="471510" y="447667"/>
                        <a:pt x="469052" y="447207"/>
                        <a:pt x="466747" y="446133"/>
                      </a:cubicBezTo>
                      <a:cubicBezTo>
                        <a:pt x="457528" y="442145"/>
                        <a:pt x="453380" y="431561"/>
                        <a:pt x="457375" y="422512"/>
                      </a:cubicBezTo>
                      <a:lnTo>
                        <a:pt x="468130" y="398276"/>
                      </a:lnTo>
                      <a:lnTo>
                        <a:pt x="347672" y="445060"/>
                      </a:lnTo>
                      <a:lnTo>
                        <a:pt x="347672" y="406406"/>
                      </a:lnTo>
                      <a:lnTo>
                        <a:pt x="454916" y="364684"/>
                      </a:lnTo>
                      <a:lnTo>
                        <a:pt x="430640" y="353947"/>
                      </a:lnTo>
                      <a:cubicBezTo>
                        <a:pt x="421575" y="349959"/>
                        <a:pt x="417427" y="339375"/>
                        <a:pt x="421422" y="330325"/>
                      </a:cubicBezTo>
                      <a:cubicBezTo>
                        <a:pt x="423419" y="325724"/>
                        <a:pt x="427068" y="322387"/>
                        <a:pt x="431370" y="320700"/>
                      </a:cubicBezTo>
                      <a:close/>
                      <a:moveTo>
                        <a:pt x="80956" y="313311"/>
                      </a:moveTo>
                      <a:cubicBezTo>
                        <a:pt x="90329" y="309782"/>
                        <a:pt x="100776" y="314385"/>
                        <a:pt x="104310" y="323589"/>
                      </a:cubicBezTo>
                      <a:cubicBezTo>
                        <a:pt x="107998" y="332794"/>
                        <a:pt x="103388" y="343380"/>
                        <a:pt x="94170" y="346908"/>
                      </a:cubicBezTo>
                      <a:lnTo>
                        <a:pt x="69433" y="356573"/>
                      </a:lnTo>
                      <a:lnTo>
                        <a:pt x="172528" y="401677"/>
                      </a:lnTo>
                      <a:lnTo>
                        <a:pt x="172528" y="441104"/>
                      </a:lnTo>
                      <a:lnTo>
                        <a:pt x="54837" y="389557"/>
                      </a:lnTo>
                      <a:lnTo>
                        <a:pt x="64517" y="414257"/>
                      </a:lnTo>
                      <a:cubicBezTo>
                        <a:pt x="68204" y="423462"/>
                        <a:pt x="63595" y="433894"/>
                        <a:pt x="54222" y="437576"/>
                      </a:cubicBezTo>
                      <a:cubicBezTo>
                        <a:pt x="52071" y="438343"/>
                        <a:pt x="49920" y="438803"/>
                        <a:pt x="47769" y="438803"/>
                      </a:cubicBezTo>
                      <a:cubicBezTo>
                        <a:pt x="40548" y="438803"/>
                        <a:pt x="33634" y="434354"/>
                        <a:pt x="30869" y="427297"/>
                      </a:cubicBezTo>
                      <a:lnTo>
                        <a:pt x="5517" y="362096"/>
                      </a:lnTo>
                      <a:cubicBezTo>
                        <a:pt x="1830" y="352738"/>
                        <a:pt x="6439" y="342306"/>
                        <a:pt x="15658" y="338777"/>
                      </a:cubicBezTo>
                      <a:close/>
                      <a:moveTo>
                        <a:pt x="210166" y="151765"/>
                      </a:moveTo>
                      <a:cubicBezTo>
                        <a:pt x="212471" y="151765"/>
                        <a:pt x="214622" y="153299"/>
                        <a:pt x="215544" y="155447"/>
                      </a:cubicBezTo>
                      <a:lnTo>
                        <a:pt x="253647" y="259917"/>
                      </a:lnTo>
                      <a:cubicBezTo>
                        <a:pt x="255798" y="266053"/>
                        <a:pt x="264402" y="266053"/>
                        <a:pt x="266553" y="259917"/>
                      </a:cubicBezTo>
                      <a:lnTo>
                        <a:pt x="304656" y="155447"/>
                      </a:lnTo>
                      <a:cubicBezTo>
                        <a:pt x="305732" y="152685"/>
                        <a:pt x="308805" y="151151"/>
                        <a:pt x="311570" y="152072"/>
                      </a:cubicBezTo>
                      <a:lnTo>
                        <a:pt x="329700" y="157594"/>
                      </a:lnTo>
                      <a:lnTo>
                        <a:pt x="329854" y="157594"/>
                      </a:lnTo>
                      <a:cubicBezTo>
                        <a:pt x="352900" y="165111"/>
                        <a:pt x="368418" y="186588"/>
                        <a:pt x="368418" y="210673"/>
                      </a:cubicBezTo>
                      <a:lnTo>
                        <a:pt x="368418" y="321433"/>
                      </a:lnTo>
                      <a:cubicBezTo>
                        <a:pt x="368418" y="322660"/>
                        <a:pt x="368111" y="323734"/>
                        <a:pt x="367496" y="324654"/>
                      </a:cubicBezTo>
                      <a:lnTo>
                        <a:pt x="327703" y="385096"/>
                      </a:lnTo>
                      <a:lnTo>
                        <a:pt x="327703" y="538043"/>
                      </a:lnTo>
                      <a:cubicBezTo>
                        <a:pt x="327703" y="541111"/>
                        <a:pt x="325091" y="543565"/>
                        <a:pt x="322018" y="543565"/>
                      </a:cubicBezTo>
                      <a:lnTo>
                        <a:pt x="198182" y="543565"/>
                      </a:lnTo>
                      <a:cubicBezTo>
                        <a:pt x="195109" y="543565"/>
                        <a:pt x="192497" y="541111"/>
                        <a:pt x="192497" y="538043"/>
                      </a:cubicBezTo>
                      <a:lnTo>
                        <a:pt x="192497" y="385096"/>
                      </a:lnTo>
                      <a:lnTo>
                        <a:pt x="152704" y="324654"/>
                      </a:lnTo>
                      <a:cubicBezTo>
                        <a:pt x="152089" y="323734"/>
                        <a:pt x="151782" y="322660"/>
                        <a:pt x="151782" y="321433"/>
                      </a:cubicBezTo>
                      <a:lnTo>
                        <a:pt x="151782" y="210980"/>
                      </a:lnTo>
                      <a:cubicBezTo>
                        <a:pt x="151782" y="186742"/>
                        <a:pt x="167300" y="165265"/>
                        <a:pt x="190500" y="157594"/>
                      </a:cubicBezTo>
                      <a:cubicBezTo>
                        <a:pt x="190500" y="157594"/>
                        <a:pt x="209705" y="151765"/>
                        <a:pt x="210166" y="151765"/>
                      </a:cubicBezTo>
                      <a:close/>
                      <a:moveTo>
                        <a:pt x="251645" y="151574"/>
                      </a:moveTo>
                      <a:lnTo>
                        <a:pt x="268555" y="151574"/>
                      </a:lnTo>
                      <a:cubicBezTo>
                        <a:pt x="270861" y="151574"/>
                        <a:pt x="273014" y="152341"/>
                        <a:pt x="274551" y="154029"/>
                      </a:cubicBezTo>
                      <a:cubicBezTo>
                        <a:pt x="277011" y="156638"/>
                        <a:pt x="277318" y="160320"/>
                        <a:pt x="275627" y="163236"/>
                      </a:cubicBezTo>
                      <a:lnTo>
                        <a:pt x="266557" y="176892"/>
                      </a:lnTo>
                      <a:lnTo>
                        <a:pt x="270861" y="212491"/>
                      </a:lnTo>
                      <a:lnTo>
                        <a:pt x="262560" y="234587"/>
                      </a:lnTo>
                      <a:cubicBezTo>
                        <a:pt x="261637" y="236888"/>
                        <a:pt x="258563" y="236888"/>
                        <a:pt x="257640" y="234587"/>
                      </a:cubicBezTo>
                      <a:lnTo>
                        <a:pt x="249339" y="212491"/>
                      </a:lnTo>
                      <a:lnTo>
                        <a:pt x="253643" y="176892"/>
                      </a:lnTo>
                      <a:lnTo>
                        <a:pt x="244573" y="163236"/>
                      </a:lnTo>
                      <a:cubicBezTo>
                        <a:pt x="242882" y="160320"/>
                        <a:pt x="243189" y="156638"/>
                        <a:pt x="245649" y="154029"/>
                      </a:cubicBezTo>
                      <a:cubicBezTo>
                        <a:pt x="247187" y="152341"/>
                        <a:pt x="249339" y="151574"/>
                        <a:pt x="251645" y="151574"/>
                      </a:cubicBezTo>
                      <a:close/>
                      <a:moveTo>
                        <a:pt x="260101" y="0"/>
                      </a:moveTo>
                      <a:cubicBezTo>
                        <a:pt x="295137" y="0"/>
                        <a:pt x="323540" y="28403"/>
                        <a:pt x="323540" y="63439"/>
                      </a:cubicBezTo>
                      <a:cubicBezTo>
                        <a:pt x="323540" y="98475"/>
                        <a:pt x="295137" y="126878"/>
                        <a:pt x="260101" y="126878"/>
                      </a:cubicBezTo>
                      <a:cubicBezTo>
                        <a:pt x="225065" y="126878"/>
                        <a:pt x="196662" y="98475"/>
                        <a:pt x="196662" y="63439"/>
                      </a:cubicBezTo>
                      <a:cubicBezTo>
                        <a:pt x="196662" y="28403"/>
                        <a:pt x="225065" y="0"/>
                        <a:pt x="26010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46" name="target_126427"/>
                <p:cNvSpPr>
                  <a:spLocks noChangeAspect="1"/>
                </p:cNvSpPr>
                <p:nvPr/>
              </p:nvSpPr>
              <p:spPr bwMode="auto">
                <a:xfrm>
                  <a:off x="9989235" y="5275767"/>
                  <a:ext cx="535940" cy="535067"/>
                </a:xfrm>
                <a:custGeom>
                  <a:avLst/>
                  <a:gdLst>
                    <a:gd name="connsiteX0" fmla="*/ 298661 w 606862"/>
                    <a:gd name="connsiteY0" fmla="*/ 216068 h 605874"/>
                    <a:gd name="connsiteX1" fmla="*/ 292627 w 606862"/>
                    <a:gd name="connsiteY1" fmla="*/ 222186 h 605874"/>
                    <a:gd name="connsiteX2" fmla="*/ 292627 w 606862"/>
                    <a:gd name="connsiteY2" fmla="*/ 229140 h 605874"/>
                    <a:gd name="connsiteX3" fmla="*/ 286035 w 606862"/>
                    <a:gd name="connsiteY3" fmla="*/ 238133 h 605874"/>
                    <a:gd name="connsiteX4" fmla="*/ 259483 w 606862"/>
                    <a:gd name="connsiteY4" fmla="*/ 271879 h 605874"/>
                    <a:gd name="connsiteX5" fmla="*/ 278979 w 606862"/>
                    <a:gd name="connsiteY5" fmla="*/ 304884 h 605874"/>
                    <a:gd name="connsiteX6" fmla="*/ 303396 w 606862"/>
                    <a:gd name="connsiteY6" fmla="*/ 315917 h 605874"/>
                    <a:gd name="connsiteX7" fmla="*/ 312309 w 606862"/>
                    <a:gd name="connsiteY7" fmla="*/ 321109 h 605874"/>
                    <a:gd name="connsiteX8" fmla="*/ 309431 w 606862"/>
                    <a:gd name="connsiteY8" fmla="*/ 342525 h 605874"/>
                    <a:gd name="connsiteX9" fmla="*/ 293741 w 606862"/>
                    <a:gd name="connsiteY9" fmla="*/ 344565 h 605874"/>
                    <a:gd name="connsiteX10" fmla="*/ 269881 w 606862"/>
                    <a:gd name="connsiteY10" fmla="*/ 337426 h 605874"/>
                    <a:gd name="connsiteX11" fmla="*/ 262639 w 606862"/>
                    <a:gd name="connsiteY11" fmla="*/ 340485 h 605874"/>
                    <a:gd name="connsiteX12" fmla="*/ 259111 w 606862"/>
                    <a:gd name="connsiteY12" fmla="*/ 353001 h 605874"/>
                    <a:gd name="connsiteX13" fmla="*/ 263382 w 606862"/>
                    <a:gd name="connsiteY13" fmla="*/ 362550 h 605874"/>
                    <a:gd name="connsiteX14" fmla="*/ 284921 w 606862"/>
                    <a:gd name="connsiteY14" fmla="*/ 368669 h 605874"/>
                    <a:gd name="connsiteX15" fmla="*/ 291048 w 606862"/>
                    <a:gd name="connsiteY15" fmla="*/ 375901 h 605874"/>
                    <a:gd name="connsiteX16" fmla="*/ 291141 w 606862"/>
                    <a:gd name="connsiteY16" fmla="*/ 384059 h 605874"/>
                    <a:gd name="connsiteX17" fmla="*/ 296340 w 606862"/>
                    <a:gd name="connsiteY17" fmla="*/ 389622 h 605874"/>
                    <a:gd name="connsiteX18" fmla="*/ 308502 w 606862"/>
                    <a:gd name="connsiteY18" fmla="*/ 389622 h 605874"/>
                    <a:gd name="connsiteX19" fmla="*/ 313423 w 606862"/>
                    <a:gd name="connsiteY19" fmla="*/ 384430 h 605874"/>
                    <a:gd name="connsiteX20" fmla="*/ 313423 w 606862"/>
                    <a:gd name="connsiteY20" fmla="*/ 373119 h 605874"/>
                    <a:gd name="connsiteX21" fmla="*/ 318622 w 606862"/>
                    <a:gd name="connsiteY21" fmla="*/ 366444 h 605874"/>
                    <a:gd name="connsiteX22" fmla="*/ 339789 w 606862"/>
                    <a:gd name="connsiteY22" fmla="*/ 352909 h 605874"/>
                    <a:gd name="connsiteX23" fmla="*/ 327256 w 606862"/>
                    <a:gd name="connsiteY23" fmla="*/ 294872 h 605874"/>
                    <a:gd name="connsiteX24" fmla="*/ 305996 w 606862"/>
                    <a:gd name="connsiteY24" fmla="*/ 285230 h 605874"/>
                    <a:gd name="connsiteX25" fmla="*/ 294391 w 606862"/>
                    <a:gd name="connsiteY25" fmla="*/ 278740 h 605874"/>
                    <a:gd name="connsiteX26" fmla="*/ 296804 w 606862"/>
                    <a:gd name="connsiteY26" fmla="*/ 260661 h 605874"/>
                    <a:gd name="connsiteX27" fmla="*/ 304046 w 606862"/>
                    <a:gd name="connsiteY27" fmla="*/ 259178 h 605874"/>
                    <a:gd name="connsiteX28" fmla="*/ 330877 w 606862"/>
                    <a:gd name="connsiteY28" fmla="*/ 264463 h 605874"/>
                    <a:gd name="connsiteX29" fmla="*/ 337932 w 606862"/>
                    <a:gd name="connsiteY29" fmla="*/ 261496 h 605874"/>
                    <a:gd name="connsiteX30" fmla="*/ 342110 w 606862"/>
                    <a:gd name="connsiteY30" fmla="*/ 247404 h 605874"/>
                    <a:gd name="connsiteX31" fmla="*/ 338954 w 606862"/>
                    <a:gd name="connsiteY31" fmla="*/ 240914 h 605874"/>
                    <a:gd name="connsiteX32" fmla="*/ 321964 w 606862"/>
                    <a:gd name="connsiteY32" fmla="*/ 235815 h 605874"/>
                    <a:gd name="connsiteX33" fmla="*/ 314258 w 606862"/>
                    <a:gd name="connsiteY33" fmla="*/ 226915 h 605874"/>
                    <a:gd name="connsiteX34" fmla="*/ 303396 w 606862"/>
                    <a:gd name="connsiteY34" fmla="*/ 216068 h 605874"/>
                    <a:gd name="connsiteX35" fmla="*/ 303396 w 606862"/>
                    <a:gd name="connsiteY35" fmla="*/ 176202 h 605874"/>
                    <a:gd name="connsiteX36" fmla="*/ 430308 w 606862"/>
                    <a:gd name="connsiteY36" fmla="*/ 302937 h 605874"/>
                    <a:gd name="connsiteX37" fmla="*/ 303396 w 606862"/>
                    <a:gd name="connsiteY37" fmla="*/ 429673 h 605874"/>
                    <a:gd name="connsiteX38" fmla="*/ 176484 w 606862"/>
                    <a:gd name="connsiteY38" fmla="*/ 302937 h 605874"/>
                    <a:gd name="connsiteX39" fmla="*/ 303396 w 606862"/>
                    <a:gd name="connsiteY39" fmla="*/ 176202 h 605874"/>
                    <a:gd name="connsiteX40" fmla="*/ 281240 w 606862"/>
                    <a:gd name="connsiteY40" fmla="*/ 91493 h 605874"/>
                    <a:gd name="connsiteX41" fmla="*/ 91642 w 606862"/>
                    <a:gd name="connsiteY41" fmla="*/ 280782 h 605874"/>
                    <a:gd name="connsiteX42" fmla="*/ 118104 w 606862"/>
                    <a:gd name="connsiteY42" fmla="*/ 280782 h 605874"/>
                    <a:gd name="connsiteX43" fmla="*/ 140295 w 606862"/>
                    <a:gd name="connsiteY43" fmla="*/ 302937 h 605874"/>
                    <a:gd name="connsiteX44" fmla="*/ 118104 w 606862"/>
                    <a:gd name="connsiteY44" fmla="*/ 325092 h 605874"/>
                    <a:gd name="connsiteX45" fmla="*/ 91642 w 606862"/>
                    <a:gd name="connsiteY45" fmla="*/ 325092 h 605874"/>
                    <a:gd name="connsiteX46" fmla="*/ 281240 w 606862"/>
                    <a:gd name="connsiteY46" fmla="*/ 514381 h 605874"/>
                    <a:gd name="connsiteX47" fmla="*/ 281240 w 606862"/>
                    <a:gd name="connsiteY47" fmla="*/ 487962 h 605874"/>
                    <a:gd name="connsiteX48" fmla="*/ 303431 w 606862"/>
                    <a:gd name="connsiteY48" fmla="*/ 465807 h 605874"/>
                    <a:gd name="connsiteX49" fmla="*/ 325622 w 606862"/>
                    <a:gd name="connsiteY49" fmla="*/ 487962 h 605874"/>
                    <a:gd name="connsiteX50" fmla="*/ 325622 w 606862"/>
                    <a:gd name="connsiteY50" fmla="*/ 514381 h 605874"/>
                    <a:gd name="connsiteX51" fmla="*/ 515220 w 606862"/>
                    <a:gd name="connsiteY51" fmla="*/ 325092 h 605874"/>
                    <a:gd name="connsiteX52" fmla="*/ 488758 w 606862"/>
                    <a:gd name="connsiteY52" fmla="*/ 325092 h 605874"/>
                    <a:gd name="connsiteX53" fmla="*/ 466567 w 606862"/>
                    <a:gd name="connsiteY53" fmla="*/ 302937 h 605874"/>
                    <a:gd name="connsiteX54" fmla="*/ 488758 w 606862"/>
                    <a:gd name="connsiteY54" fmla="*/ 280782 h 605874"/>
                    <a:gd name="connsiteX55" fmla="*/ 515220 w 606862"/>
                    <a:gd name="connsiteY55" fmla="*/ 280782 h 605874"/>
                    <a:gd name="connsiteX56" fmla="*/ 325622 w 606862"/>
                    <a:gd name="connsiteY56" fmla="*/ 91493 h 605874"/>
                    <a:gd name="connsiteX57" fmla="*/ 325622 w 606862"/>
                    <a:gd name="connsiteY57" fmla="*/ 117912 h 605874"/>
                    <a:gd name="connsiteX58" fmla="*/ 303431 w 606862"/>
                    <a:gd name="connsiteY58" fmla="*/ 140067 h 605874"/>
                    <a:gd name="connsiteX59" fmla="*/ 281240 w 606862"/>
                    <a:gd name="connsiteY59" fmla="*/ 117912 h 605874"/>
                    <a:gd name="connsiteX60" fmla="*/ 303431 w 606862"/>
                    <a:gd name="connsiteY60" fmla="*/ 0 h 605874"/>
                    <a:gd name="connsiteX61" fmla="*/ 325622 w 606862"/>
                    <a:gd name="connsiteY61" fmla="*/ 22155 h 605874"/>
                    <a:gd name="connsiteX62" fmla="*/ 325622 w 606862"/>
                    <a:gd name="connsiteY62" fmla="*/ 48574 h 605874"/>
                    <a:gd name="connsiteX63" fmla="*/ 558209 w 606862"/>
                    <a:gd name="connsiteY63" fmla="*/ 280782 h 605874"/>
                    <a:gd name="connsiteX64" fmla="*/ 584671 w 606862"/>
                    <a:gd name="connsiteY64" fmla="*/ 280782 h 605874"/>
                    <a:gd name="connsiteX65" fmla="*/ 606862 w 606862"/>
                    <a:gd name="connsiteY65" fmla="*/ 302937 h 605874"/>
                    <a:gd name="connsiteX66" fmla="*/ 584671 w 606862"/>
                    <a:gd name="connsiteY66" fmla="*/ 325092 h 605874"/>
                    <a:gd name="connsiteX67" fmla="*/ 558209 w 606862"/>
                    <a:gd name="connsiteY67" fmla="*/ 325092 h 605874"/>
                    <a:gd name="connsiteX68" fmla="*/ 325622 w 606862"/>
                    <a:gd name="connsiteY68" fmla="*/ 557300 h 605874"/>
                    <a:gd name="connsiteX69" fmla="*/ 325622 w 606862"/>
                    <a:gd name="connsiteY69" fmla="*/ 583719 h 605874"/>
                    <a:gd name="connsiteX70" fmla="*/ 303431 w 606862"/>
                    <a:gd name="connsiteY70" fmla="*/ 605874 h 605874"/>
                    <a:gd name="connsiteX71" fmla="*/ 281240 w 606862"/>
                    <a:gd name="connsiteY71" fmla="*/ 583719 h 605874"/>
                    <a:gd name="connsiteX72" fmla="*/ 281240 w 606862"/>
                    <a:gd name="connsiteY72" fmla="*/ 557300 h 605874"/>
                    <a:gd name="connsiteX73" fmla="*/ 48653 w 606862"/>
                    <a:gd name="connsiteY73" fmla="*/ 325092 h 605874"/>
                    <a:gd name="connsiteX74" fmla="*/ 22191 w 606862"/>
                    <a:gd name="connsiteY74" fmla="*/ 325092 h 605874"/>
                    <a:gd name="connsiteX75" fmla="*/ 0 w 606862"/>
                    <a:gd name="connsiteY75" fmla="*/ 302937 h 605874"/>
                    <a:gd name="connsiteX76" fmla="*/ 22191 w 606862"/>
                    <a:gd name="connsiteY76" fmla="*/ 280782 h 605874"/>
                    <a:gd name="connsiteX77" fmla="*/ 48653 w 606862"/>
                    <a:gd name="connsiteY77" fmla="*/ 280782 h 605874"/>
                    <a:gd name="connsiteX78" fmla="*/ 281240 w 606862"/>
                    <a:gd name="connsiteY78" fmla="*/ 48574 h 605874"/>
                    <a:gd name="connsiteX79" fmla="*/ 281240 w 606862"/>
                    <a:gd name="connsiteY79" fmla="*/ 22155 h 605874"/>
                    <a:gd name="connsiteX80" fmla="*/ 303431 w 606862"/>
                    <a:gd name="connsiteY80" fmla="*/ 0 h 605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606862" h="605874">
                      <a:moveTo>
                        <a:pt x="298661" y="216068"/>
                      </a:moveTo>
                      <a:cubicBezTo>
                        <a:pt x="293648" y="216160"/>
                        <a:pt x="292719" y="216995"/>
                        <a:pt x="292627" y="222186"/>
                      </a:cubicBezTo>
                      <a:lnTo>
                        <a:pt x="292627" y="229140"/>
                      </a:lnTo>
                      <a:cubicBezTo>
                        <a:pt x="292627" y="235908"/>
                        <a:pt x="292627" y="235815"/>
                        <a:pt x="286035" y="238133"/>
                      </a:cubicBezTo>
                      <a:cubicBezTo>
                        <a:pt x="270252" y="243974"/>
                        <a:pt x="260411" y="254728"/>
                        <a:pt x="259483" y="271879"/>
                      </a:cubicBezTo>
                      <a:cubicBezTo>
                        <a:pt x="258554" y="287084"/>
                        <a:pt x="266539" y="297375"/>
                        <a:pt x="278979" y="304884"/>
                      </a:cubicBezTo>
                      <a:cubicBezTo>
                        <a:pt x="286685" y="309613"/>
                        <a:pt x="295226" y="312301"/>
                        <a:pt x="303396" y="315917"/>
                      </a:cubicBezTo>
                      <a:cubicBezTo>
                        <a:pt x="306645" y="317308"/>
                        <a:pt x="309616" y="318884"/>
                        <a:pt x="312309" y="321109"/>
                      </a:cubicBezTo>
                      <a:cubicBezTo>
                        <a:pt x="320200" y="327691"/>
                        <a:pt x="318715" y="338446"/>
                        <a:pt x="309431" y="342525"/>
                      </a:cubicBezTo>
                      <a:cubicBezTo>
                        <a:pt x="304417" y="344750"/>
                        <a:pt x="299218" y="345214"/>
                        <a:pt x="293741" y="344565"/>
                      </a:cubicBezTo>
                      <a:cubicBezTo>
                        <a:pt x="285292" y="343452"/>
                        <a:pt x="277401" y="341412"/>
                        <a:pt x="269881" y="337426"/>
                      </a:cubicBezTo>
                      <a:cubicBezTo>
                        <a:pt x="265517" y="335108"/>
                        <a:pt x="264125" y="335664"/>
                        <a:pt x="262639" y="340485"/>
                      </a:cubicBezTo>
                      <a:cubicBezTo>
                        <a:pt x="261340" y="344750"/>
                        <a:pt x="260226" y="348829"/>
                        <a:pt x="259111" y="353001"/>
                      </a:cubicBezTo>
                      <a:cubicBezTo>
                        <a:pt x="257440" y="358564"/>
                        <a:pt x="258090" y="359955"/>
                        <a:pt x="263382" y="362550"/>
                      </a:cubicBezTo>
                      <a:cubicBezTo>
                        <a:pt x="270252" y="365888"/>
                        <a:pt x="277494" y="367464"/>
                        <a:pt x="284921" y="368669"/>
                      </a:cubicBezTo>
                      <a:cubicBezTo>
                        <a:pt x="290770" y="369596"/>
                        <a:pt x="291048" y="369782"/>
                        <a:pt x="291048" y="375901"/>
                      </a:cubicBezTo>
                      <a:cubicBezTo>
                        <a:pt x="291141" y="378589"/>
                        <a:pt x="291141" y="381278"/>
                        <a:pt x="291141" y="384059"/>
                      </a:cubicBezTo>
                      <a:cubicBezTo>
                        <a:pt x="291141" y="387490"/>
                        <a:pt x="292719" y="389437"/>
                        <a:pt x="296340" y="389622"/>
                      </a:cubicBezTo>
                      <a:cubicBezTo>
                        <a:pt x="300425" y="389715"/>
                        <a:pt x="304417" y="389715"/>
                        <a:pt x="308502" y="389622"/>
                      </a:cubicBezTo>
                      <a:cubicBezTo>
                        <a:pt x="311659" y="389437"/>
                        <a:pt x="313423" y="387768"/>
                        <a:pt x="313423" y="384430"/>
                      </a:cubicBezTo>
                      <a:cubicBezTo>
                        <a:pt x="313423" y="380722"/>
                        <a:pt x="313516" y="376828"/>
                        <a:pt x="313423" y="373119"/>
                      </a:cubicBezTo>
                      <a:cubicBezTo>
                        <a:pt x="313330" y="369411"/>
                        <a:pt x="314908" y="367464"/>
                        <a:pt x="318622" y="366444"/>
                      </a:cubicBezTo>
                      <a:cubicBezTo>
                        <a:pt x="327070" y="364127"/>
                        <a:pt x="334219" y="359584"/>
                        <a:pt x="339789" y="352909"/>
                      </a:cubicBezTo>
                      <a:cubicBezTo>
                        <a:pt x="355108" y="334366"/>
                        <a:pt x="349352" y="307017"/>
                        <a:pt x="327256" y="294872"/>
                      </a:cubicBezTo>
                      <a:cubicBezTo>
                        <a:pt x="320479" y="291071"/>
                        <a:pt x="313144" y="288197"/>
                        <a:pt x="305996" y="285230"/>
                      </a:cubicBezTo>
                      <a:cubicBezTo>
                        <a:pt x="301911" y="283561"/>
                        <a:pt x="297826" y="281521"/>
                        <a:pt x="294391" y="278740"/>
                      </a:cubicBezTo>
                      <a:cubicBezTo>
                        <a:pt x="287428" y="273177"/>
                        <a:pt x="288635" y="264277"/>
                        <a:pt x="296804" y="260661"/>
                      </a:cubicBezTo>
                      <a:cubicBezTo>
                        <a:pt x="299218" y="259642"/>
                        <a:pt x="301539" y="259271"/>
                        <a:pt x="304046" y="259178"/>
                      </a:cubicBezTo>
                      <a:cubicBezTo>
                        <a:pt x="313423" y="258715"/>
                        <a:pt x="322335" y="260383"/>
                        <a:pt x="330877" y="264463"/>
                      </a:cubicBezTo>
                      <a:cubicBezTo>
                        <a:pt x="335054" y="266595"/>
                        <a:pt x="336447" y="265946"/>
                        <a:pt x="337932" y="261496"/>
                      </a:cubicBezTo>
                      <a:cubicBezTo>
                        <a:pt x="339511" y="256860"/>
                        <a:pt x="340811" y="252132"/>
                        <a:pt x="342110" y="247404"/>
                      </a:cubicBezTo>
                      <a:cubicBezTo>
                        <a:pt x="343039" y="244344"/>
                        <a:pt x="341925" y="242212"/>
                        <a:pt x="338954" y="240914"/>
                      </a:cubicBezTo>
                      <a:cubicBezTo>
                        <a:pt x="333476" y="238411"/>
                        <a:pt x="327813" y="236649"/>
                        <a:pt x="321964" y="235815"/>
                      </a:cubicBezTo>
                      <a:cubicBezTo>
                        <a:pt x="314258" y="234702"/>
                        <a:pt x="314258" y="234610"/>
                        <a:pt x="314258" y="226915"/>
                      </a:cubicBezTo>
                      <a:cubicBezTo>
                        <a:pt x="314258" y="216068"/>
                        <a:pt x="314258" y="216068"/>
                        <a:pt x="303396" y="216068"/>
                      </a:cubicBezTo>
                      <a:close/>
                      <a:moveTo>
                        <a:pt x="303396" y="176202"/>
                      </a:moveTo>
                      <a:cubicBezTo>
                        <a:pt x="373490" y="176202"/>
                        <a:pt x="430308" y="232941"/>
                        <a:pt x="430308" y="302937"/>
                      </a:cubicBezTo>
                      <a:cubicBezTo>
                        <a:pt x="430308" y="372934"/>
                        <a:pt x="373490" y="429673"/>
                        <a:pt x="303396" y="429673"/>
                      </a:cubicBezTo>
                      <a:cubicBezTo>
                        <a:pt x="233302" y="429673"/>
                        <a:pt x="176484" y="372934"/>
                        <a:pt x="176484" y="302937"/>
                      </a:cubicBezTo>
                      <a:cubicBezTo>
                        <a:pt x="176484" y="232941"/>
                        <a:pt x="233302" y="176202"/>
                        <a:pt x="303396" y="176202"/>
                      </a:cubicBezTo>
                      <a:close/>
                      <a:moveTo>
                        <a:pt x="281240" y="91493"/>
                      </a:moveTo>
                      <a:cubicBezTo>
                        <a:pt x="181334" y="101690"/>
                        <a:pt x="101855" y="181039"/>
                        <a:pt x="91642" y="280782"/>
                      </a:cubicBezTo>
                      <a:lnTo>
                        <a:pt x="118104" y="280782"/>
                      </a:lnTo>
                      <a:cubicBezTo>
                        <a:pt x="130360" y="280782"/>
                        <a:pt x="140295" y="290701"/>
                        <a:pt x="140295" y="302937"/>
                      </a:cubicBezTo>
                      <a:cubicBezTo>
                        <a:pt x="140295" y="315173"/>
                        <a:pt x="130360" y="325092"/>
                        <a:pt x="118104" y="325092"/>
                      </a:cubicBezTo>
                      <a:lnTo>
                        <a:pt x="91642" y="325092"/>
                      </a:lnTo>
                      <a:cubicBezTo>
                        <a:pt x="101855" y="424835"/>
                        <a:pt x="181334" y="504184"/>
                        <a:pt x="281240" y="514381"/>
                      </a:cubicBezTo>
                      <a:lnTo>
                        <a:pt x="281240" y="487962"/>
                      </a:lnTo>
                      <a:cubicBezTo>
                        <a:pt x="281240" y="475726"/>
                        <a:pt x="291175" y="465807"/>
                        <a:pt x="303431" y="465807"/>
                      </a:cubicBezTo>
                      <a:cubicBezTo>
                        <a:pt x="315687" y="465807"/>
                        <a:pt x="325622" y="475726"/>
                        <a:pt x="325622" y="487962"/>
                      </a:cubicBezTo>
                      <a:lnTo>
                        <a:pt x="325622" y="514381"/>
                      </a:lnTo>
                      <a:cubicBezTo>
                        <a:pt x="425528" y="504184"/>
                        <a:pt x="505007" y="424835"/>
                        <a:pt x="515220" y="325092"/>
                      </a:cubicBezTo>
                      <a:lnTo>
                        <a:pt x="488758" y="325092"/>
                      </a:lnTo>
                      <a:cubicBezTo>
                        <a:pt x="476502" y="325092"/>
                        <a:pt x="466567" y="315173"/>
                        <a:pt x="466567" y="302937"/>
                      </a:cubicBezTo>
                      <a:cubicBezTo>
                        <a:pt x="466567" y="290701"/>
                        <a:pt x="476502" y="280782"/>
                        <a:pt x="488758" y="280782"/>
                      </a:cubicBezTo>
                      <a:lnTo>
                        <a:pt x="515220" y="280782"/>
                      </a:lnTo>
                      <a:cubicBezTo>
                        <a:pt x="505007" y="181039"/>
                        <a:pt x="425528" y="101690"/>
                        <a:pt x="325622" y="91493"/>
                      </a:cubicBezTo>
                      <a:lnTo>
                        <a:pt x="325622" y="117912"/>
                      </a:lnTo>
                      <a:cubicBezTo>
                        <a:pt x="325622" y="130148"/>
                        <a:pt x="315687" y="140067"/>
                        <a:pt x="303431" y="140067"/>
                      </a:cubicBezTo>
                      <a:cubicBezTo>
                        <a:pt x="291175" y="140067"/>
                        <a:pt x="281240" y="130148"/>
                        <a:pt x="281240" y="117912"/>
                      </a:cubicBezTo>
                      <a:close/>
                      <a:moveTo>
                        <a:pt x="303431" y="0"/>
                      </a:moveTo>
                      <a:cubicBezTo>
                        <a:pt x="315687" y="0"/>
                        <a:pt x="325622" y="9919"/>
                        <a:pt x="325622" y="22155"/>
                      </a:cubicBezTo>
                      <a:lnTo>
                        <a:pt x="325622" y="48574"/>
                      </a:lnTo>
                      <a:cubicBezTo>
                        <a:pt x="449111" y="59234"/>
                        <a:pt x="547531" y="157494"/>
                        <a:pt x="558209" y="280782"/>
                      </a:cubicBezTo>
                      <a:lnTo>
                        <a:pt x="584671" y="280782"/>
                      </a:lnTo>
                      <a:cubicBezTo>
                        <a:pt x="596834" y="280782"/>
                        <a:pt x="606862" y="290701"/>
                        <a:pt x="606862" y="302937"/>
                      </a:cubicBezTo>
                      <a:cubicBezTo>
                        <a:pt x="606862" y="315173"/>
                        <a:pt x="596927" y="325092"/>
                        <a:pt x="584671" y="325092"/>
                      </a:cubicBezTo>
                      <a:lnTo>
                        <a:pt x="558209" y="325092"/>
                      </a:lnTo>
                      <a:cubicBezTo>
                        <a:pt x="547531" y="448380"/>
                        <a:pt x="449111" y="546640"/>
                        <a:pt x="325622" y="557300"/>
                      </a:cubicBezTo>
                      <a:lnTo>
                        <a:pt x="325622" y="583719"/>
                      </a:lnTo>
                      <a:cubicBezTo>
                        <a:pt x="325622" y="595955"/>
                        <a:pt x="315687" y="605874"/>
                        <a:pt x="303431" y="605874"/>
                      </a:cubicBezTo>
                      <a:cubicBezTo>
                        <a:pt x="291175" y="605874"/>
                        <a:pt x="281240" y="595955"/>
                        <a:pt x="281240" y="583719"/>
                      </a:cubicBezTo>
                      <a:lnTo>
                        <a:pt x="281240" y="557300"/>
                      </a:lnTo>
                      <a:cubicBezTo>
                        <a:pt x="157751" y="546640"/>
                        <a:pt x="59331" y="448380"/>
                        <a:pt x="48653" y="325092"/>
                      </a:cubicBezTo>
                      <a:lnTo>
                        <a:pt x="22191" y="325092"/>
                      </a:lnTo>
                      <a:cubicBezTo>
                        <a:pt x="9935" y="325092"/>
                        <a:pt x="0" y="315173"/>
                        <a:pt x="0" y="302937"/>
                      </a:cubicBezTo>
                      <a:cubicBezTo>
                        <a:pt x="0" y="290701"/>
                        <a:pt x="9935" y="280782"/>
                        <a:pt x="22191" y="280782"/>
                      </a:cubicBezTo>
                      <a:lnTo>
                        <a:pt x="48653" y="280782"/>
                      </a:lnTo>
                      <a:cubicBezTo>
                        <a:pt x="59331" y="157494"/>
                        <a:pt x="157751" y="59234"/>
                        <a:pt x="281240" y="48574"/>
                      </a:cubicBezTo>
                      <a:lnTo>
                        <a:pt x="281240" y="22155"/>
                      </a:lnTo>
                      <a:cubicBezTo>
                        <a:pt x="281240" y="9919"/>
                        <a:pt x="291175" y="0"/>
                        <a:pt x="303431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sp>
              <p:nvSpPr>
                <p:cNvPr id="47" name="左大括号 46"/>
                <p:cNvSpPr/>
                <p:nvPr/>
              </p:nvSpPr>
              <p:spPr>
                <a:xfrm>
                  <a:off x="9465634" y="1821668"/>
                  <a:ext cx="264699" cy="3721632"/>
                </a:xfrm>
                <a:prstGeom prst="leftBrac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Overflow="overflow" horzOverflow="overflow" vert="horz" wrap="square" lIns="22860" tIns="11430" rIns="22860" bIns="1143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450"/>
                </a:p>
              </p:txBody>
            </p:sp>
            <p:sp>
              <p:nvSpPr>
                <p:cNvPr id="48" name="文本框 31"/>
                <p:cNvSpPr txBox="1"/>
                <p:nvPr/>
              </p:nvSpPr>
              <p:spPr>
                <a:xfrm>
                  <a:off x="-1407972" y="2009882"/>
                  <a:ext cx="583949" cy="1865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智</a:t>
                  </a:r>
                  <a:endParaRPr lang="en-US" altLang="zh-CN" sz="24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  <a:p>
                  <a:r>
                    <a:rPr lang="zh-CN" altLang="en-US" sz="24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能</a:t>
                  </a:r>
                  <a:endParaRPr lang="en-US" altLang="zh-CN" sz="24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  <a:p>
                  <a:r>
                    <a:rPr lang="zh-CN" altLang="en-US" sz="24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灯</a:t>
                  </a:r>
                  <a:endParaRPr lang="en-US" altLang="zh-CN" sz="24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  <a:p>
                  <a:r>
                    <a:rPr lang="zh-CN" altLang="en-US" sz="2400" b="1" dirty="0">
                      <a:solidFill>
                        <a:schemeClr val="tx2">
                          <a:lumMod val="50000"/>
                        </a:schemeClr>
                      </a:solidFill>
                    </a:rPr>
                    <a:t>杆</a:t>
                  </a:r>
                  <a:endParaRPr lang="zh-CN" altLang="en-US" sz="2400" b="1" dirty="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9" name="文本框 31"/>
                <p:cNvSpPr txBox="1"/>
                <p:nvPr/>
              </p:nvSpPr>
              <p:spPr>
                <a:xfrm>
                  <a:off x="936734" y="5348835"/>
                  <a:ext cx="1693249" cy="402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/>
                    <a:t>搭载的硬件</a:t>
                  </a:r>
                  <a:endParaRPr lang="zh-CN" altLang="en-US" sz="1600" b="1" dirty="0"/>
                </a:p>
              </p:txBody>
            </p:sp>
            <p:cxnSp>
              <p:nvCxnSpPr>
                <p:cNvPr id="50" name="直接连接符 49"/>
                <p:cNvCxnSpPr>
                  <a:stCxn id="33" idx="51"/>
                </p:cNvCxnSpPr>
                <p:nvPr/>
              </p:nvCxnSpPr>
              <p:spPr>
                <a:xfrm>
                  <a:off x="5739448" y="2945896"/>
                  <a:ext cx="713106" cy="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 flipV="1">
                  <a:off x="7379838" y="2672369"/>
                  <a:ext cx="711359" cy="439744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>
                  <a:endCxn id="41" idx="83"/>
                </p:cNvCxnSpPr>
                <p:nvPr/>
              </p:nvCxnSpPr>
              <p:spPr>
                <a:xfrm>
                  <a:off x="7379838" y="3105259"/>
                  <a:ext cx="1027019" cy="58042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文本框 31"/>
                <p:cNvSpPr txBox="1"/>
                <p:nvPr/>
              </p:nvSpPr>
              <p:spPr>
                <a:xfrm>
                  <a:off x="601929" y="2075725"/>
                  <a:ext cx="2667865" cy="365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/>
                    <a:t>GPRS/3G/4G/5G/</a:t>
                  </a:r>
                  <a:r>
                    <a:rPr lang="zh-CN" altLang="en-US" sz="1400" b="1" dirty="0"/>
                    <a:t>光纤</a:t>
                  </a:r>
                  <a:endParaRPr lang="zh-CN" altLang="en-US" sz="1400" b="1" dirty="0"/>
                </a:p>
              </p:txBody>
            </p:sp>
            <p:sp>
              <p:nvSpPr>
                <p:cNvPr id="54" name="文本框 31"/>
                <p:cNvSpPr txBox="1"/>
                <p:nvPr/>
              </p:nvSpPr>
              <p:spPr>
                <a:xfrm>
                  <a:off x="6582860" y="1987411"/>
                  <a:ext cx="1273389" cy="402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/>
                    <a:t>云服务器</a:t>
                  </a:r>
                  <a:endParaRPr lang="zh-CN" altLang="en-US" sz="1600" b="1" dirty="0"/>
                </a:p>
              </p:txBody>
            </p:sp>
            <p:sp>
              <p:nvSpPr>
                <p:cNvPr id="55" name="文本框 31"/>
                <p:cNvSpPr txBox="1"/>
                <p:nvPr/>
              </p:nvSpPr>
              <p:spPr>
                <a:xfrm>
                  <a:off x="8073614" y="1869365"/>
                  <a:ext cx="1258568" cy="3658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/>
                    <a:t>大屏展示</a:t>
                  </a:r>
                  <a:endParaRPr lang="zh-CN" altLang="en-US" sz="1400" b="1" dirty="0"/>
                </a:p>
              </p:txBody>
            </p:sp>
            <p:sp>
              <p:nvSpPr>
                <p:cNvPr id="56" name="文本框 31"/>
                <p:cNvSpPr txBox="1"/>
                <p:nvPr/>
              </p:nvSpPr>
              <p:spPr>
                <a:xfrm>
                  <a:off x="8217337" y="4400608"/>
                  <a:ext cx="1063566" cy="402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/>
                    <a:t>客户端</a:t>
                  </a:r>
                  <a:endParaRPr lang="zh-CN" altLang="en-US" sz="1600" b="1" dirty="0"/>
                </a:p>
              </p:txBody>
            </p:sp>
            <p:sp>
              <p:nvSpPr>
                <p:cNvPr id="57" name="文本框 31"/>
                <p:cNvSpPr txBox="1"/>
                <p:nvPr/>
              </p:nvSpPr>
              <p:spPr>
                <a:xfrm>
                  <a:off x="10811303" y="1485971"/>
                  <a:ext cx="574122" cy="69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/>
                    <a:t>应用</a:t>
                  </a:r>
                  <a:endParaRPr lang="zh-CN" altLang="en-US" sz="1600" b="1" dirty="0"/>
                </a:p>
              </p:txBody>
            </p:sp>
            <p:sp>
              <p:nvSpPr>
                <p:cNvPr id="58" name="文本框 31"/>
                <p:cNvSpPr txBox="1"/>
                <p:nvPr/>
              </p:nvSpPr>
              <p:spPr>
                <a:xfrm>
                  <a:off x="10773440" y="3472178"/>
                  <a:ext cx="574122" cy="69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/>
                    <a:t>控制</a:t>
                  </a:r>
                  <a:endParaRPr lang="zh-CN" altLang="en-US" sz="1600" b="1" dirty="0"/>
                </a:p>
              </p:txBody>
            </p:sp>
            <p:sp>
              <p:nvSpPr>
                <p:cNvPr id="59" name="文本框 31"/>
                <p:cNvSpPr txBox="1"/>
                <p:nvPr/>
              </p:nvSpPr>
              <p:spPr>
                <a:xfrm>
                  <a:off x="10821302" y="5221074"/>
                  <a:ext cx="574122" cy="69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/>
                    <a:t>配置</a:t>
                  </a:r>
                  <a:endParaRPr lang="zh-CN" altLang="en-US" sz="1600" b="1" dirty="0"/>
                </a:p>
              </p:txBody>
            </p:sp>
            <p:sp>
              <p:nvSpPr>
                <p:cNvPr id="60" name="文本框 31"/>
                <p:cNvSpPr txBox="1"/>
                <p:nvPr/>
              </p:nvSpPr>
              <p:spPr>
                <a:xfrm>
                  <a:off x="10837388" y="2431200"/>
                  <a:ext cx="574122" cy="6951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/>
                    <a:t>运营</a:t>
                  </a:r>
                  <a:endParaRPr lang="zh-CN" altLang="en-US" sz="1600" b="1" dirty="0"/>
                </a:p>
              </p:txBody>
            </p:sp>
            <p:sp>
              <p:nvSpPr>
                <p:cNvPr id="61" name="hosting_59844"/>
                <p:cNvSpPr>
                  <a:spLocks noChangeAspect="1"/>
                </p:cNvSpPr>
                <p:nvPr/>
              </p:nvSpPr>
              <p:spPr bwMode="auto">
                <a:xfrm>
                  <a:off x="6490018" y="2316920"/>
                  <a:ext cx="1289052" cy="1325440"/>
                </a:xfrm>
                <a:custGeom>
                  <a:avLst/>
                  <a:gdLst>
                    <a:gd name="connsiteX0" fmla="*/ 275280 w 590140"/>
                    <a:gd name="connsiteY0" fmla="*/ 496336 h 606798"/>
                    <a:gd name="connsiteX1" fmla="*/ 314935 w 590140"/>
                    <a:gd name="connsiteY1" fmla="*/ 496336 h 606798"/>
                    <a:gd name="connsiteX2" fmla="*/ 314935 w 590140"/>
                    <a:gd name="connsiteY2" fmla="*/ 542822 h 606798"/>
                    <a:gd name="connsiteX3" fmla="*/ 347213 w 590140"/>
                    <a:gd name="connsiteY3" fmla="*/ 542822 h 606798"/>
                    <a:gd name="connsiteX4" fmla="*/ 347213 w 590140"/>
                    <a:gd name="connsiteY4" fmla="*/ 554789 h 606798"/>
                    <a:gd name="connsiteX5" fmla="*/ 458801 w 590140"/>
                    <a:gd name="connsiteY5" fmla="*/ 554789 h 606798"/>
                    <a:gd name="connsiteX6" fmla="*/ 458801 w 590140"/>
                    <a:gd name="connsiteY6" fmla="*/ 594831 h 606798"/>
                    <a:gd name="connsiteX7" fmla="*/ 347213 w 590140"/>
                    <a:gd name="connsiteY7" fmla="*/ 594831 h 606798"/>
                    <a:gd name="connsiteX8" fmla="*/ 347213 w 590140"/>
                    <a:gd name="connsiteY8" fmla="*/ 606798 h 606798"/>
                    <a:gd name="connsiteX9" fmla="*/ 243463 w 590140"/>
                    <a:gd name="connsiteY9" fmla="*/ 606798 h 606798"/>
                    <a:gd name="connsiteX10" fmla="*/ 243463 w 590140"/>
                    <a:gd name="connsiteY10" fmla="*/ 594831 h 606798"/>
                    <a:gd name="connsiteX11" fmla="*/ 131414 w 590140"/>
                    <a:gd name="connsiteY11" fmla="*/ 594831 h 606798"/>
                    <a:gd name="connsiteX12" fmla="*/ 131414 w 590140"/>
                    <a:gd name="connsiteY12" fmla="*/ 554789 h 606798"/>
                    <a:gd name="connsiteX13" fmla="*/ 243463 w 590140"/>
                    <a:gd name="connsiteY13" fmla="*/ 554789 h 606798"/>
                    <a:gd name="connsiteX14" fmla="*/ 243463 w 590140"/>
                    <a:gd name="connsiteY14" fmla="*/ 542822 h 606798"/>
                    <a:gd name="connsiteX15" fmla="*/ 275280 w 590140"/>
                    <a:gd name="connsiteY15" fmla="*/ 542822 h 606798"/>
                    <a:gd name="connsiteX16" fmla="*/ 341174 w 590140"/>
                    <a:gd name="connsiteY16" fmla="*/ 439218 h 606798"/>
                    <a:gd name="connsiteX17" fmla="*/ 341174 w 590140"/>
                    <a:gd name="connsiteY17" fmla="*/ 464548 h 606798"/>
                    <a:gd name="connsiteX18" fmla="*/ 416785 w 590140"/>
                    <a:gd name="connsiteY18" fmla="*/ 464548 h 606798"/>
                    <a:gd name="connsiteX19" fmla="*/ 416785 w 590140"/>
                    <a:gd name="connsiteY19" fmla="*/ 439218 h 606798"/>
                    <a:gd name="connsiteX20" fmla="*/ 159063 w 590140"/>
                    <a:gd name="connsiteY20" fmla="*/ 412046 h 606798"/>
                    <a:gd name="connsiteX21" fmla="*/ 148459 w 590140"/>
                    <a:gd name="connsiteY21" fmla="*/ 422638 h 606798"/>
                    <a:gd name="connsiteX22" fmla="*/ 159063 w 590140"/>
                    <a:gd name="connsiteY22" fmla="*/ 433692 h 606798"/>
                    <a:gd name="connsiteX23" fmla="*/ 169667 w 590140"/>
                    <a:gd name="connsiteY23" fmla="*/ 422638 h 606798"/>
                    <a:gd name="connsiteX24" fmla="*/ 159063 w 590140"/>
                    <a:gd name="connsiteY24" fmla="*/ 412046 h 606798"/>
                    <a:gd name="connsiteX25" fmla="*/ 145232 w 590140"/>
                    <a:gd name="connsiteY25" fmla="*/ 392242 h 606798"/>
                    <a:gd name="connsiteX26" fmla="*/ 445369 w 590140"/>
                    <a:gd name="connsiteY26" fmla="*/ 392242 h 606798"/>
                    <a:gd name="connsiteX27" fmla="*/ 462428 w 590140"/>
                    <a:gd name="connsiteY27" fmla="*/ 409743 h 606798"/>
                    <a:gd name="connsiteX28" fmla="*/ 462428 w 590140"/>
                    <a:gd name="connsiteY28" fmla="*/ 468693 h 606798"/>
                    <a:gd name="connsiteX29" fmla="*/ 445369 w 590140"/>
                    <a:gd name="connsiteY29" fmla="*/ 486194 h 606798"/>
                    <a:gd name="connsiteX30" fmla="*/ 145232 w 590140"/>
                    <a:gd name="connsiteY30" fmla="*/ 486194 h 606798"/>
                    <a:gd name="connsiteX31" fmla="*/ 127712 w 590140"/>
                    <a:gd name="connsiteY31" fmla="*/ 468693 h 606798"/>
                    <a:gd name="connsiteX32" fmla="*/ 127712 w 590140"/>
                    <a:gd name="connsiteY32" fmla="*/ 409743 h 606798"/>
                    <a:gd name="connsiteX33" fmla="*/ 145232 w 590140"/>
                    <a:gd name="connsiteY33" fmla="*/ 392242 h 606798"/>
                    <a:gd name="connsiteX34" fmla="*/ 341174 w 590140"/>
                    <a:gd name="connsiteY34" fmla="*/ 336094 h 606798"/>
                    <a:gd name="connsiteX35" fmla="*/ 341174 w 590140"/>
                    <a:gd name="connsiteY35" fmla="*/ 360968 h 606798"/>
                    <a:gd name="connsiteX36" fmla="*/ 416785 w 590140"/>
                    <a:gd name="connsiteY36" fmla="*/ 360968 h 606798"/>
                    <a:gd name="connsiteX37" fmla="*/ 416785 w 590140"/>
                    <a:gd name="connsiteY37" fmla="*/ 336094 h 606798"/>
                    <a:gd name="connsiteX38" fmla="*/ 159063 w 590140"/>
                    <a:gd name="connsiteY38" fmla="*/ 308917 h 606798"/>
                    <a:gd name="connsiteX39" fmla="*/ 148459 w 590140"/>
                    <a:gd name="connsiteY39" fmla="*/ 319511 h 606798"/>
                    <a:gd name="connsiteX40" fmla="*/ 159063 w 590140"/>
                    <a:gd name="connsiteY40" fmla="*/ 330106 h 606798"/>
                    <a:gd name="connsiteX41" fmla="*/ 169667 w 590140"/>
                    <a:gd name="connsiteY41" fmla="*/ 319511 h 606798"/>
                    <a:gd name="connsiteX42" fmla="*/ 159063 w 590140"/>
                    <a:gd name="connsiteY42" fmla="*/ 308917 h 606798"/>
                    <a:gd name="connsiteX43" fmla="*/ 145232 w 590140"/>
                    <a:gd name="connsiteY43" fmla="*/ 289110 h 606798"/>
                    <a:gd name="connsiteX44" fmla="*/ 445369 w 590140"/>
                    <a:gd name="connsiteY44" fmla="*/ 289110 h 606798"/>
                    <a:gd name="connsiteX45" fmla="*/ 462428 w 590140"/>
                    <a:gd name="connsiteY45" fmla="*/ 306153 h 606798"/>
                    <a:gd name="connsiteX46" fmla="*/ 462428 w 590140"/>
                    <a:gd name="connsiteY46" fmla="*/ 365574 h 606798"/>
                    <a:gd name="connsiteX47" fmla="*/ 445369 w 590140"/>
                    <a:gd name="connsiteY47" fmla="*/ 382617 h 606798"/>
                    <a:gd name="connsiteX48" fmla="*/ 145232 w 590140"/>
                    <a:gd name="connsiteY48" fmla="*/ 382617 h 606798"/>
                    <a:gd name="connsiteX49" fmla="*/ 127712 w 590140"/>
                    <a:gd name="connsiteY49" fmla="*/ 365574 h 606798"/>
                    <a:gd name="connsiteX50" fmla="*/ 127712 w 590140"/>
                    <a:gd name="connsiteY50" fmla="*/ 306153 h 606798"/>
                    <a:gd name="connsiteX51" fmla="*/ 145232 w 590140"/>
                    <a:gd name="connsiteY51" fmla="*/ 289110 h 606798"/>
                    <a:gd name="connsiteX52" fmla="*/ 341174 w 590140"/>
                    <a:gd name="connsiteY52" fmla="*/ 232510 h 606798"/>
                    <a:gd name="connsiteX53" fmla="*/ 341174 w 590140"/>
                    <a:gd name="connsiteY53" fmla="*/ 257840 h 606798"/>
                    <a:gd name="connsiteX54" fmla="*/ 416785 w 590140"/>
                    <a:gd name="connsiteY54" fmla="*/ 257840 h 606798"/>
                    <a:gd name="connsiteX55" fmla="*/ 416785 w 590140"/>
                    <a:gd name="connsiteY55" fmla="*/ 232510 h 606798"/>
                    <a:gd name="connsiteX56" fmla="*/ 159063 w 590140"/>
                    <a:gd name="connsiteY56" fmla="*/ 205338 h 606798"/>
                    <a:gd name="connsiteX57" fmla="*/ 148459 w 590140"/>
                    <a:gd name="connsiteY57" fmla="*/ 215930 h 606798"/>
                    <a:gd name="connsiteX58" fmla="*/ 159063 w 590140"/>
                    <a:gd name="connsiteY58" fmla="*/ 226984 h 606798"/>
                    <a:gd name="connsiteX59" fmla="*/ 169667 w 590140"/>
                    <a:gd name="connsiteY59" fmla="*/ 215930 h 606798"/>
                    <a:gd name="connsiteX60" fmla="*/ 159063 w 590140"/>
                    <a:gd name="connsiteY60" fmla="*/ 205338 h 606798"/>
                    <a:gd name="connsiteX61" fmla="*/ 145232 w 590140"/>
                    <a:gd name="connsiteY61" fmla="*/ 185534 h 606798"/>
                    <a:gd name="connsiteX62" fmla="*/ 445369 w 590140"/>
                    <a:gd name="connsiteY62" fmla="*/ 185534 h 606798"/>
                    <a:gd name="connsiteX63" fmla="*/ 462428 w 590140"/>
                    <a:gd name="connsiteY63" fmla="*/ 203035 h 606798"/>
                    <a:gd name="connsiteX64" fmla="*/ 462428 w 590140"/>
                    <a:gd name="connsiteY64" fmla="*/ 261985 h 606798"/>
                    <a:gd name="connsiteX65" fmla="*/ 445369 w 590140"/>
                    <a:gd name="connsiteY65" fmla="*/ 279486 h 606798"/>
                    <a:gd name="connsiteX66" fmla="*/ 145232 w 590140"/>
                    <a:gd name="connsiteY66" fmla="*/ 279486 h 606798"/>
                    <a:gd name="connsiteX67" fmla="*/ 127712 w 590140"/>
                    <a:gd name="connsiteY67" fmla="*/ 261985 h 606798"/>
                    <a:gd name="connsiteX68" fmla="*/ 127712 w 590140"/>
                    <a:gd name="connsiteY68" fmla="*/ 203035 h 606798"/>
                    <a:gd name="connsiteX69" fmla="*/ 145232 w 590140"/>
                    <a:gd name="connsiteY69" fmla="*/ 185534 h 606798"/>
                    <a:gd name="connsiteX70" fmla="*/ 253115 w 590140"/>
                    <a:gd name="connsiteY70" fmla="*/ 0 h 606798"/>
                    <a:gd name="connsiteX71" fmla="*/ 340253 w 590140"/>
                    <a:gd name="connsiteY71" fmla="*/ 29007 h 606798"/>
                    <a:gd name="connsiteX72" fmla="*/ 349935 w 590140"/>
                    <a:gd name="connsiteY72" fmla="*/ 32230 h 606798"/>
                    <a:gd name="connsiteX73" fmla="*/ 357772 w 590140"/>
                    <a:gd name="connsiteY73" fmla="*/ 31770 h 606798"/>
                    <a:gd name="connsiteX74" fmla="*/ 461508 w 590140"/>
                    <a:gd name="connsiteY74" fmla="*/ 84258 h 606798"/>
                    <a:gd name="connsiteX75" fmla="*/ 472112 w 590140"/>
                    <a:gd name="connsiteY75" fmla="*/ 90244 h 606798"/>
                    <a:gd name="connsiteX76" fmla="*/ 590140 w 590140"/>
                    <a:gd name="connsiteY76" fmla="*/ 218702 h 606798"/>
                    <a:gd name="connsiteX77" fmla="*/ 487788 w 590140"/>
                    <a:gd name="connsiteY77" fmla="*/ 344399 h 606798"/>
                    <a:gd name="connsiteX78" fmla="*/ 487788 w 590140"/>
                    <a:gd name="connsiteY78" fmla="*/ 306183 h 606798"/>
                    <a:gd name="connsiteX79" fmla="*/ 485482 w 590140"/>
                    <a:gd name="connsiteY79" fmla="*/ 292831 h 606798"/>
                    <a:gd name="connsiteX80" fmla="*/ 539425 w 590140"/>
                    <a:gd name="connsiteY80" fmla="*/ 218702 h 606798"/>
                    <a:gd name="connsiteX81" fmla="*/ 461508 w 590140"/>
                    <a:gd name="connsiteY81" fmla="*/ 140430 h 606798"/>
                    <a:gd name="connsiteX82" fmla="*/ 453670 w 590140"/>
                    <a:gd name="connsiteY82" fmla="*/ 140890 h 606798"/>
                    <a:gd name="connsiteX83" fmla="*/ 428313 w 590140"/>
                    <a:gd name="connsiteY83" fmla="*/ 126617 h 606798"/>
                    <a:gd name="connsiteX84" fmla="*/ 357772 w 590140"/>
                    <a:gd name="connsiteY84" fmla="*/ 82416 h 606798"/>
                    <a:gd name="connsiteX85" fmla="*/ 341636 w 590140"/>
                    <a:gd name="connsiteY85" fmla="*/ 84258 h 606798"/>
                    <a:gd name="connsiteX86" fmla="*/ 318583 w 590140"/>
                    <a:gd name="connsiteY86" fmla="*/ 77352 h 606798"/>
                    <a:gd name="connsiteX87" fmla="*/ 253115 w 590140"/>
                    <a:gd name="connsiteY87" fmla="*/ 50647 h 606798"/>
                    <a:gd name="connsiteX88" fmla="*/ 161827 w 590140"/>
                    <a:gd name="connsiteY88" fmla="*/ 122013 h 606798"/>
                    <a:gd name="connsiteX89" fmla="*/ 135087 w 590140"/>
                    <a:gd name="connsiteY89" fmla="*/ 140890 h 606798"/>
                    <a:gd name="connsiteX90" fmla="*/ 129093 w 590140"/>
                    <a:gd name="connsiteY90" fmla="*/ 140430 h 606798"/>
                    <a:gd name="connsiteX91" fmla="*/ 50715 w 590140"/>
                    <a:gd name="connsiteY91" fmla="*/ 218702 h 606798"/>
                    <a:gd name="connsiteX92" fmla="*/ 104658 w 590140"/>
                    <a:gd name="connsiteY92" fmla="*/ 292831 h 606798"/>
                    <a:gd name="connsiteX93" fmla="*/ 102352 w 590140"/>
                    <a:gd name="connsiteY93" fmla="*/ 306183 h 606798"/>
                    <a:gd name="connsiteX94" fmla="*/ 102352 w 590140"/>
                    <a:gd name="connsiteY94" fmla="*/ 344859 h 606798"/>
                    <a:gd name="connsiteX95" fmla="*/ 0 w 590140"/>
                    <a:gd name="connsiteY95" fmla="*/ 218702 h 606798"/>
                    <a:gd name="connsiteX96" fmla="*/ 110651 w 590140"/>
                    <a:gd name="connsiteY96" fmla="*/ 91164 h 606798"/>
                    <a:gd name="connsiteX97" fmla="*/ 122177 w 590140"/>
                    <a:gd name="connsiteY97" fmla="*/ 82416 h 606798"/>
                    <a:gd name="connsiteX98" fmla="*/ 253115 w 590140"/>
                    <a:gd name="connsiteY98" fmla="*/ 0 h 606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590140" h="606798">
                      <a:moveTo>
                        <a:pt x="275280" y="496336"/>
                      </a:moveTo>
                      <a:lnTo>
                        <a:pt x="314935" y="496336"/>
                      </a:lnTo>
                      <a:lnTo>
                        <a:pt x="314935" y="542822"/>
                      </a:lnTo>
                      <a:lnTo>
                        <a:pt x="347213" y="542822"/>
                      </a:lnTo>
                      <a:lnTo>
                        <a:pt x="347213" y="554789"/>
                      </a:lnTo>
                      <a:lnTo>
                        <a:pt x="458801" y="554789"/>
                      </a:lnTo>
                      <a:lnTo>
                        <a:pt x="458801" y="594831"/>
                      </a:lnTo>
                      <a:lnTo>
                        <a:pt x="347213" y="594831"/>
                      </a:lnTo>
                      <a:lnTo>
                        <a:pt x="347213" y="606798"/>
                      </a:lnTo>
                      <a:lnTo>
                        <a:pt x="243463" y="606798"/>
                      </a:lnTo>
                      <a:lnTo>
                        <a:pt x="243463" y="594831"/>
                      </a:lnTo>
                      <a:lnTo>
                        <a:pt x="131414" y="594831"/>
                      </a:lnTo>
                      <a:lnTo>
                        <a:pt x="131414" y="554789"/>
                      </a:lnTo>
                      <a:lnTo>
                        <a:pt x="243463" y="554789"/>
                      </a:lnTo>
                      <a:lnTo>
                        <a:pt x="243463" y="542822"/>
                      </a:lnTo>
                      <a:lnTo>
                        <a:pt x="275280" y="542822"/>
                      </a:lnTo>
                      <a:close/>
                      <a:moveTo>
                        <a:pt x="341174" y="439218"/>
                      </a:moveTo>
                      <a:lnTo>
                        <a:pt x="341174" y="464548"/>
                      </a:lnTo>
                      <a:lnTo>
                        <a:pt x="416785" y="464548"/>
                      </a:lnTo>
                      <a:lnTo>
                        <a:pt x="416785" y="439218"/>
                      </a:lnTo>
                      <a:close/>
                      <a:moveTo>
                        <a:pt x="159063" y="412046"/>
                      </a:moveTo>
                      <a:cubicBezTo>
                        <a:pt x="153069" y="412046"/>
                        <a:pt x="148459" y="416651"/>
                        <a:pt x="148459" y="422638"/>
                      </a:cubicBezTo>
                      <a:cubicBezTo>
                        <a:pt x="148459" y="428625"/>
                        <a:pt x="153069" y="433692"/>
                        <a:pt x="159063" y="433692"/>
                      </a:cubicBezTo>
                      <a:cubicBezTo>
                        <a:pt x="165056" y="433692"/>
                        <a:pt x="169667" y="428625"/>
                        <a:pt x="169667" y="422638"/>
                      </a:cubicBezTo>
                      <a:cubicBezTo>
                        <a:pt x="169667" y="416651"/>
                        <a:pt x="165056" y="412046"/>
                        <a:pt x="159063" y="412046"/>
                      </a:cubicBezTo>
                      <a:close/>
                      <a:moveTo>
                        <a:pt x="145232" y="392242"/>
                      </a:moveTo>
                      <a:lnTo>
                        <a:pt x="445369" y="392242"/>
                      </a:lnTo>
                      <a:cubicBezTo>
                        <a:pt x="454590" y="392242"/>
                        <a:pt x="462428" y="400071"/>
                        <a:pt x="462428" y="409743"/>
                      </a:cubicBezTo>
                      <a:lnTo>
                        <a:pt x="462428" y="468693"/>
                      </a:lnTo>
                      <a:cubicBezTo>
                        <a:pt x="462428" y="478365"/>
                        <a:pt x="454590" y="486194"/>
                        <a:pt x="445369" y="486194"/>
                      </a:cubicBezTo>
                      <a:lnTo>
                        <a:pt x="145232" y="486194"/>
                      </a:lnTo>
                      <a:cubicBezTo>
                        <a:pt x="135550" y="486194"/>
                        <a:pt x="127712" y="478365"/>
                        <a:pt x="127712" y="468693"/>
                      </a:cubicBezTo>
                      <a:lnTo>
                        <a:pt x="127712" y="409743"/>
                      </a:lnTo>
                      <a:cubicBezTo>
                        <a:pt x="127712" y="400071"/>
                        <a:pt x="135550" y="392242"/>
                        <a:pt x="145232" y="392242"/>
                      </a:cubicBezTo>
                      <a:close/>
                      <a:moveTo>
                        <a:pt x="341174" y="336094"/>
                      </a:moveTo>
                      <a:lnTo>
                        <a:pt x="341174" y="360968"/>
                      </a:lnTo>
                      <a:lnTo>
                        <a:pt x="416785" y="360968"/>
                      </a:lnTo>
                      <a:lnTo>
                        <a:pt x="416785" y="336094"/>
                      </a:lnTo>
                      <a:close/>
                      <a:moveTo>
                        <a:pt x="159063" y="308917"/>
                      </a:moveTo>
                      <a:cubicBezTo>
                        <a:pt x="153069" y="308917"/>
                        <a:pt x="148459" y="313523"/>
                        <a:pt x="148459" y="319511"/>
                      </a:cubicBezTo>
                      <a:cubicBezTo>
                        <a:pt x="148459" y="325500"/>
                        <a:pt x="153069" y="330106"/>
                        <a:pt x="159063" y="330106"/>
                      </a:cubicBezTo>
                      <a:cubicBezTo>
                        <a:pt x="165056" y="330106"/>
                        <a:pt x="169667" y="325500"/>
                        <a:pt x="169667" y="319511"/>
                      </a:cubicBezTo>
                      <a:cubicBezTo>
                        <a:pt x="169667" y="313523"/>
                        <a:pt x="165056" y="308917"/>
                        <a:pt x="159063" y="308917"/>
                      </a:cubicBezTo>
                      <a:close/>
                      <a:moveTo>
                        <a:pt x="145232" y="289110"/>
                      </a:moveTo>
                      <a:lnTo>
                        <a:pt x="445369" y="289110"/>
                      </a:lnTo>
                      <a:cubicBezTo>
                        <a:pt x="454590" y="289110"/>
                        <a:pt x="462428" y="296941"/>
                        <a:pt x="462428" y="306153"/>
                      </a:cubicBezTo>
                      <a:lnTo>
                        <a:pt x="462428" y="365574"/>
                      </a:lnTo>
                      <a:cubicBezTo>
                        <a:pt x="462428" y="375247"/>
                        <a:pt x="454590" y="382617"/>
                        <a:pt x="445369" y="382617"/>
                      </a:cubicBezTo>
                      <a:lnTo>
                        <a:pt x="145232" y="382617"/>
                      </a:lnTo>
                      <a:cubicBezTo>
                        <a:pt x="135550" y="382617"/>
                        <a:pt x="127712" y="375247"/>
                        <a:pt x="127712" y="365574"/>
                      </a:cubicBezTo>
                      <a:lnTo>
                        <a:pt x="127712" y="306153"/>
                      </a:lnTo>
                      <a:cubicBezTo>
                        <a:pt x="127712" y="296941"/>
                        <a:pt x="135550" y="289110"/>
                        <a:pt x="145232" y="289110"/>
                      </a:cubicBezTo>
                      <a:close/>
                      <a:moveTo>
                        <a:pt x="341174" y="232510"/>
                      </a:moveTo>
                      <a:lnTo>
                        <a:pt x="341174" y="257840"/>
                      </a:lnTo>
                      <a:lnTo>
                        <a:pt x="416785" y="257840"/>
                      </a:lnTo>
                      <a:lnTo>
                        <a:pt x="416785" y="232510"/>
                      </a:lnTo>
                      <a:close/>
                      <a:moveTo>
                        <a:pt x="159063" y="205338"/>
                      </a:moveTo>
                      <a:cubicBezTo>
                        <a:pt x="153069" y="205338"/>
                        <a:pt x="148459" y="209943"/>
                        <a:pt x="148459" y="215930"/>
                      </a:cubicBezTo>
                      <a:cubicBezTo>
                        <a:pt x="148459" y="221917"/>
                        <a:pt x="153069" y="226984"/>
                        <a:pt x="159063" y="226984"/>
                      </a:cubicBezTo>
                      <a:cubicBezTo>
                        <a:pt x="165056" y="226984"/>
                        <a:pt x="169667" y="221917"/>
                        <a:pt x="169667" y="215930"/>
                      </a:cubicBezTo>
                      <a:cubicBezTo>
                        <a:pt x="169667" y="209943"/>
                        <a:pt x="165056" y="205338"/>
                        <a:pt x="159063" y="205338"/>
                      </a:cubicBezTo>
                      <a:close/>
                      <a:moveTo>
                        <a:pt x="145232" y="185534"/>
                      </a:moveTo>
                      <a:lnTo>
                        <a:pt x="445369" y="185534"/>
                      </a:lnTo>
                      <a:cubicBezTo>
                        <a:pt x="454590" y="185534"/>
                        <a:pt x="462428" y="193363"/>
                        <a:pt x="462428" y="203035"/>
                      </a:cubicBezTo>
                      <a:lnTo>
                        <a:pt x="462428" y="261985"/>
                      </a:lnTo>
                      <a:cubicBezTo>
                        <a:pt x="462428" y="271657"/>
                        <a:pt x="454590" y="279486"/>
                        <a:pt x="445369" y="279486"/>
                      </a:cubicBezTo>
                      <a:lnTo>
                        <a:pt x="145232" y="279486"/>
                      </a:lnTo>
                      <a:cubicBezTo>
                        <a:pt x="135550" y="279486"/>
                        <a:pt x="127712" y="271657"/>
                        <a:pt x="127712" y="261985"/>
                      </a:cubicBezTo>
                      <a:lnTo>
                        <a:pt x="127712" y="203035"/>
                      </a:lnTo>
                      <a:cubicBezTo>
                        <a:pt x="127712" y="193363"/>
                        <a:pt x="135550" y="185534"/>
                        <a:pt x="145232" y="185534"/>
                      </a:cubicBezTo>
                      <a:close/>
                      <a:moveTo>
                        <a:pt x="253115" y="0"/>
                      </a:moveTo>
                      <a:cubicBezTo>
                        <a:pt x="284927" y="0"/>
                        <a:pt x="315356" y="10129"/>
                        <a:pt x="340253" y="29007"/>
                      </a:cubicBezTo>
                      <a:cubicBezTo>
                        <a:pt x="343019" y="31309"/>
                        <a:pt x="346707" y="32230"/>
                        <a:pt x="349935" y="32230"/>
                      </a:cubicBezTo>
                      <a:cubicBezTo>
                        <a:pt x="352701" y="31770"/>
                        <a:pt x="355006" y="31770"/>
                        <a:pt x="357772" y="31770"/>
                      </a:cubicBezTo>
                      <a:cubicBezTo>
                        <a:pt x="398806" y="31770"/>
                        <a:pt x="437533" y="52028"/>
                        <a:pt x="461508" y="84258"/>
                      </a:cubicBezTo>
                      <a:cubicBezTo>
                        <a:pt x="463813" y="87941"/>
                        <a:pt x="467963" y="89783"/>
                        <a:pt x="472112" y="90244"/>
                      </a:cubicBezTo>
                      <a:cubicBezTo>
                        <a:pt x="538503" y="95769"/>
                        <a:pt x="590140" y="151480"/>
                        <a:pt x="590140" y="218702"/>
                      </a:cubicBezTo>
                      <a:cubicBezTo>
                        <a:pt x="590140" y="280400"/>
                        <a:pt x="546341" y="332428"/>
                        <a:pt x="487788" y="344399"/>
                      </a:cubicBezTo>
                      <a:lnTo>
                        <a:pt x="487788" y="306183"/>
                      </a:lnTo>
                      <a:cubicBezTo>
                        <a:pt x="487788" y="301579"/>
                        <a:pt x="487327" y="296975"/>
                        <a:pt x="485482" y="292831"/>
                      </a:cubicBezTo>
                      <a:cubicBezTo>
                        <a:pt x="516834" y="282702"/>
                        <a:pt x="539425" y="253234"/>
                        <a:pt x="539425" y="218702"/>
                      </a:cubicBezTo>
                      <a:cubicBezTo>
                        <a:pt x="539425" y="175422"/>
                        <a:pt x="504385" y="140430"/>
                        <a:pt x="461508" y="140430"/>
                      </a:cubicBezTo>
                      <a:cubicBezTo>
                        <a:pt x="458742" y="140430"/>
                        <a:pt x="455975" y="140890"/>
                        <a:pt x="453670" y="140890"/>
                      </a:cubicBezTo>
                      <a:cubicBezTo>
                        <a:pt x="443066" y="142272"/>
                        <a:pt x="432923" y="136286"/>
                        <a:pt x="428313" y="126617"/>
                      </a:cubicBezTo>
                      <a:cubicBezTo>
                        <a:pt x="414942" y="99452"/>
                        <a:pt x="387740" y="82416"/>
                        <a:pt x="357772" y="82416"/>
                      </a:cubicBezTo>
                      <a:cubicBezTo>
                        <a:pt x="352240" y="82416"/>
                        <a:pt x="347168" y="82877"/>
                        <a:pt x="341636" y="84258"/>
                      </a:cubicBezTo>
                      <a:cubicBezTo>
                        <a:pt x="333337" y="86100"/>
                        <a:pt x="325038" y="83337"/>
                        <a:pt x="318583" y="77352"/>
                      </a:cubicBezTo>
                      <a:cubicBezTo>
                        <a:pt x="301064" y="60316"/>
                        <a:pt x="277550" y="50647"/>
                        <a:pt x="253115" y="50647"/>
                      </a:cubicBezTo>
                      <a:cubicBezTo>
                        <a:pt x="209776" y="50647"/>
                        <a:pt x="172432" y="80114"/>
                        <a:pt x="161827" y="122013"/>
                      </a:cubicBezTo>
                      <a:cubicBezTo>
                        <a:pt x="159061" y="133984"/>
                        <a:pt x="147535" y="141811"/>
                        <a:pt x="135087" y="140890"/>
                      </a:cubicBezTo>
                      <a:cubicBezTo>
                        <a:pt x="133243" y="140890"/>
                        <a:pt x="130937" y="140430"/>
                        <a:pt x="129093" y="140430"/>
                      </a:cubicBezTo>
                      <a:cubicBezTo>
                        <a:pt x="85755" y="140430"/>
                        <a:pt x="50715" y="175422"/>
                        <a:pt x="50715" y="218702"/>
                      </a:cubicBezTo>
                      <a:cubicBezTo>
                        <a:pt x="50715" y="253234"/>
                        <a:pt x="73306" y="282702"/>
                        <a:pt x="104658" y="292831"/>
                      </a:cubicBezTo>
                      <a:cubicBezTo>
                        <a:pt x="103275" y="296975"/>
                        <a:pt x="102352" y="301579"/>
                        <a:pt x="102352" y="306183"/>
                      </a:cubicBezTo>
                      <a:lnTo>
                        <a:pt x="102352" y="344859"/>
                      </a:lnTo>
                      <a:cubicBezTo>
                        <a:pt x="43799" y="332428"/>
                        <a:pt x="0" y="280400"/>
                        <a:pt x="0" y="218702"/>
                      </a:cubicBezTo>
                      <a:cubicBezTo>
                        <a:pt x="0" y="153782"/>
                        <a:pt x="48410" y="99913"/>
                        <a:pt x="110651" y="91164"/>
                      </a:cubicBezTo>
                      <a:cubicBezTo>
                        <a:pt x="115723" y="90244"/>
                        <a:pt x="120333" y="87021"/>
                        <a:pt x="122177" y="82416"/>
                      </a:cubicBezTo>
                      <a:cubicBezTo>
                        <a:pt x="145691" y="32690"/>
                        <a:pt x="196406" y="0"/>
                        <a:pt x="253115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80000"/>
                  </a:schemeClr>
                </a:solidFill>
                <a:ln>
                  <a:noFill/>
                </a:ln>
              </p:spPr>
            </p:sp>
            <p:cxnSp>
              <p:nvCxnSpPr>
                <p:cNvPr id="62" name="直接连接符 61"/>
                <p:cNvCxnSpPr>
                  <a:endCxn id="61" idx="11"/>
                </p:cNvCxnSpPr>
                <p:nvPr/>
              </p:nvCxnSpPr>
              <p:spPr>
                <a:xfrm flipV="1">
                  <a:off x="5848418" y="3616221"/>
                  <a:ext cx="928649" cy="122193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文本框 31"/>
                <p:cNvSpPr txBox="1"/>
                <p:nvPr/>
              </p:nvSpPr>
              <p:spPr>
                <a:xfrm>
                  <a:off x="3943092" y="3688495"/>
                  <a:ext cx="1693248" cy="402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600" b="1" dirty="0"/>
                    <a:t>第三方平台</a:t>
                  </a:r>
                  <a:endParaRPr lang="zh-CN" altLang="en-US" sz="1600" b="1" dirty="0"/>
                </a:p>
              </p:txBody>
            </p:sp>
          </p:grpSp>
        </p:grpSp>
      </p:grpSp>
      <p:sp>
        <p:nvSpPr>
          <p:cNvPr id="64" name="文本框 31"/>
          <p:cNvSpPr txBox="1"/>
          <p:nvPr/>
        </p:nvSpPr>
        <p:spPr>
          <a:xfrm>
            <a:off x="10450232" y="4991441"/>
            <a:ext cx="46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管理</a:t>
            </a:r>
            <a:endParaRPr lang="zh-CN" altLang="en-US" sz="1600" b="1" dirty="0"/>
          </a:p>
        </p:txBody>
      </p:sp>
      <p:cxnSp>
        <p:nvCxnSpPr>
          <p:cNvPr id="65" name="直接连接符 64"/>
          <p:cNvCxnSpPr/>
          <p:nvPr/>
        </p:nvCxnSpPr>
        <p:spPr>
          <a:xfrm flipH="1" flipV="1">
            <a:off x="6701854" y="2418852"/>
            <a:ext cx="30098" cy="42915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31"/>
          <p:cNvSpPr txBox="1"/>
          <p:nvPr/>
        </p:nvSpPr>
        <p:spPr>
          <a:xfrm>
            <a:off x="632079" y="2334765"/>
            <a:ext cx="124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接入网络</a:t>
            </a:r>
            <a:endParaRPr lang="zh-CN" altLang="en-US" sz="2000" b="1" dirty="0"/>
          </a:p>
        </p:txBody>
      </p:sp>
      <p:sp>
        <p:nvSpPr>
          <p:cNvPr id="67" name="文本框 31"/>
          <p:cNvSpPr txBox="1"/>
          <p:nvPr/>
        </p:nvSpPr>
        <p:spPr>
          <a:xfrm>
            <a:off x="5250821" y="2314710"/>
            <a:ext cx="998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承载网</a:t>
            </a:r>
            <a:endParaRPr lang="zh-CN" altLang="en-US" sz="2000" b="1" dirty="0"/>
          </a:p>
        </p:txBody>
      </p:sp>
      <p:sp>
        <p:nvSpPr>
          <p:cNvPr id="68" name="文本框 31"/>
          <p:cNvSpPr txBox="1"/>
          <p:nvPr/>
        </p:nvSpPr>
        <p:spPr>
          <a:xfrm>
            <a:off x="7341835" y="2268188"/>
            <a:ext cx="1790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云管理平台</a:t>
            </a:r>
            <a:endParaRPr lang="zh-CN" altLang="en-US" sz="2000" b="1" dirty="0"/>
          </a:p>
        </p:txBody>
      </p:sp>
      <p:cxnSp>
        <p:nvCxnSpPr>
          <p:cNvPr id="69" name="直接连接符 68"/>
          <p:cNvCxnSpPr/>
          <p:nvPr/>
        </p:nvCxnSpPr>
        <p:spPr>
          <a:xfrm flipH="1" flipV="1">
            <a:off x="4514909" y="2376099"/>
            <a:ext cx="30098" cy="429150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167" y="483815"/>
            <a:ext cx="33312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354B5E"/>
                </a:solidFill>
                <a:sym typeface="+mn-ea"/>
              </a:rPr>
              <a:t>软件控制系统</a:t>
            </a:r>
            <a:endParaRPr lang="en-US" altLang="zh-CN" sz="40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dirty="0">
                <a:solidFill>
                  <a:srgbClr val="354B5E"/>
                </a:solidFill>
                <a:sym typeface="+mn-ea"/>
              </a:rPr>
              <a:t>SOFTWARE CONTROL SYSTEM</a:t>
            </a:r>
            <a:endParaRPr lang="zh-CN" altLang="en-US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52" name="文本框 30"/>
          <p:cNvSpPr txBox="1"/>
          <p:nvPr/>
        </p:nvSpPr>
        <p:spPr>
          <a:xfrm>
            <a:off x="8999322" y="660786"/>
            <a:ext cx="2809052" cy="6309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zh-CN" altLang="en-US" sz="2800" b="1" dirty="0">
                <a:solidFill>
                  <a:schemeClr val="accent1"/>
                </a:solidFill>
              </a:rPr>
              <a:t>运行架构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25" y="1469055"/>
            <a:ext cx="8723423" cy="538894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939405" y="3745865"/>
            <a:ext cx="3861435" cy="2419384"/>
            <a:chOff x="6904" y="6736"/>
            <a:chExt cx="5532" cy="4214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079" y="6736"/>
              <a:ext cx="2766" cy="305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>
              <p:custDataLst>
                <p:tags r:id="rId4"/>
              </p:custDataLst>
            </p:nvPr>
          </p:nvSpPr>
          <p:spPr>
            <a:xfrm>
              <a:off x="6904" y="10041"/>
              <a:ext cx="5532" cy="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C00000"/>
                  </a:solidFill>
                </a:rPr>
                <a:t>加入星球获取更多更全的数智化解决方案</a:t>
              </a:r>
              <a:endParaRPr lang="zh-CN" altLang="en-US" sz="1400" b="1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>
    <p:cover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167" y="483815"/>
            <a:ext cx="33312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354B5E"/>
                </a:solidFill>
                <a:sym typeface="+mn-ea"/>
              </a:rPr>
              <a:t>软件控制系统</a:t>
            </a:r>
            <a:endParaRPr lang="en-US" altLang="zh-CN" sz="40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dirty="0">
                <a:solidFill>
                  <a:srgbClr val="354B5E"/>
                </a:solidFill>
                <a:sym typeface="+mn-ea"/>
              </a:rPr>
              <a:t>SOFTWARE CONTROL SYSTEM</a:t>
            </a:r>
            <a:endParaRPr lang="zh-CN" altLang="en-US" dirty="0">
              <a:solidFill>
                <a:srgbClr val="354B5E"/>
              </a:solidFill>
              <a:sym typeface="+mn-ea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056858" y="2213797"/>
            <a:ext cx="1012408" cy="1163688"/>
            <a:chOff x="3176868" y="466802"/>
            <a:chExt cx="1012408" cy="1163688"/>
          </a:xfrm>
          <a:solidFill>
            <a:srgbClr val="00B0F0"/>
          </a:solidFill>
          <a:effectLst>
            <a:glow rad="1384300">
              <a:schemeClr val="accent1">
                <a:alpha val="30000"/>
              </a:schemeClr>
            </a:glow>
          </a:effectLst>
        </p:grpSpPr>
        <p:sp>
          <p:nvSpPr>
            <p:cNvPr id="71" name="六边形 70"/>
            <p:cNvSpPr/>
            <p:nvPr/>
          </p:nvSpPr>
          <p:spPr>
            <a:xfrm rot="5400000">
              <a:off x="3101228" y="542442"/>
              <a:ext cx="1163688" cy="101240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六边形 4"/>
            <p:cNvSpPr txBox="1"/>
            <p:nvPr/>
          </p:nvSpPr>
          <p:spPr>
            <a:xfrm>
              <a:off x="3334635" y="648143"/>
              <a:ext cx="696874" cy="8010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400" b="1" kern="1200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86391" y="2192333"/>
            <a:ext cx="1028961" cy="1149653"/>
            <a:chOff x="846740" y="362897"/>
            <a:chExt cx="1028961" cy="1149653"/>
          </a:xfrm>
          <a:solidFill>
            <a:schemeClr val="tx2">
              <a:lumMod val="60000"/>
              <a:lumOff val="40000"/>
            </a:schemeClr>
          </a:solidFill>
          <a:effectLst>
            <a:glow rad="1384300">
              <a:schemeClr val="accent1">
                <a:alpha val="30000"/>
              </a:schemeClr>
            </a:glow>
          </a:effectLst>
        </p:grpSpPr>
        <p:sp>
          <p:nvSpPr>
            <p:cNvPr id="74" name="六边形 73"/>
            <p:cNvSpPr/>
            <p:nvPr/>
          </p:nvSpPr>
          <p:spPr>
            <a:xfrm rot="5400000">
              <a:off x="786394" y="423243"/>
              <a:ext cx="1149653" cy="102896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fillRef>
            <a:effect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六边形 4"/>
            <p:cNvSpPr txBox="1"/>
            <p:nvPr/>
          </p:nvSpPr>
          <p:spPr>
            <a:xfrm>
              <a:off x="1009232" y="544448"/>
              <a:ext cx="703977" cy="786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>
                  <a:latin typeface="微软雅黑" panose="020B0503020204020204" pitchFamily="2" charset="-122"/>
                  <a:ea typeface="微软雅黑" panose="020B0503020204020204" pitchFamily="2" charset="-122"/>
                  <a:cs typeface="Arial" panose="020B0604020202020204" pitchFamily="34" charset="0"/>
                </a:rPr>
                <a:t>预警功能</a:t>
              </a:r>
              <a:endPara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515081" y="3119555"/>
            <a:ext cx="1028961" cy="1149653"/>
            <a:chOff x="846740" y="362897"/>
            <a:chExt cx="1028961" cy="1149653"/>
          </a:xfrm>
          <a:solidFill>
            <a:srgbClr val="FF9933"/>
          </a:solidFill>
          <a:effectLst>
            <a:glow rad="1384300">
              <a:schemeClr val="accent1">
                <a:alpha val="30000"/>
              </a:schemeClr>
            </a:glow>
          </a:effectLst>
        </p:grpSpPr>
        <p:sp>
          <p:nvSpPr>
            <p:cNvPr id="77" name="六边形 76"/>
            <p:cNvSpPr/>
            <p:nvPr/>
          </p:nvSpPr>
          <p:spPr>
            <a:xfrm rot="5400000">
              <a:off x="786394" y="423243"/>
              <a:ext cx="1149653" cy="102896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fillRef>
            <a:effect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六边形 4"/>
            <p:cNvSpPr txBox="1"/>
            <p:nvPr/>
          </p:nvSpPr>
          <p:spPr>
            <a:xfrm>
              <a:off x="1009232" y="544448"/>
              <a:ext cx="703977" cy="786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>
                  <a:latin typeface="微软雅黑" panose="020B0503020204020204" pitchFamily="2" charset="-122"/>
                  <a:ea typeface="微软雅黑" panose="020B0503020204020204" pitchFamily="2" charset="-122"/>
                  <a:cs typeface="Arial" panose="020B0604020202020204" pitchFamily="34" charset="0"/>
                </a:rPr>
                <a:t>信息发布</a:t>
              </a:r>
              <a:endParaRPr lang="zh-CN" altLang="en-US" kern="1200" dirty="0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563062" y="3151563"/>
            <a:ext cx="1028961" cy="1149653"/>
            <a:chOff x="846740" y="362897"/>
            <a:chExt cx="1028961" cy="1149653"/>
          </a:xfrm>
          <a:solidFill>
            <a:schemeClr val="tx2">
              <a:lumMod val="60000"/>
              <a:lumOff val="40000"/>
            </a:schemeClr>
          </a:solidFill>
          <a:effectLst>
            <a:glow rad="1384300">
              <a:schemeClr val="accent1">
                <a:alpha val="30000"/>
              </a:schemeClr>
            </a:glow>
          </a:effectLst>
        </p:grpSpPr>
        <p:sp>
          <p:nvSpPr>
            <p:cNvPr id="80" name="六边形 79"/>
            <p:cNvSpPr/>
            <p:nvPr/>
          </p:nvSpPr>
          <p:spPr>
            <a:xfrm rot="5400000">
              <a:off x="786394" y="423243"/>
              <a:ext cx="1149653" cy="102896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fillRef>
            <a:effect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六边形 4"/>
            <p:cNvSpPr txBox="1"/>
            <p:nvPr/>
          </p:nvSpPr>
          <p:spPr>
            <a:xfrm>
              <a:off x="1009232" y="544448"/>
              <a:ext cx="703977" cy="786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b="1" dirty="0">
                  <a:latin typeface="微软雅黑" panose="020B0503020204020204" pitchFamily="2" charset="-122"/>
                  <a:ea typeface="微软雅黑" panose="020B0503020204020204" pitchFamily="2" charset="-122"/>
                  <a:cs typeface="Arial" panose="020B0604020202020204" pitchFamily="34" charset="0"/>
                </a:rPr>
                <a:t>摄像</a:t>
              </a:r>
              <a:endParaRPr lang="en-US" altLang="zh-CN" b="1" dirty="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endParaRP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b="1" dirty="0">
                  <a:latin typeface="微软雅黑" panose="020B0503020204020204" pitchFamily="2" charset="-122"/>
                  <a:ea typeface="微软雅黑" panose="020B0503020204020204" pitchFamily="2" charset="-122"/>
                  <a:cs typeface="Arial" panose="020B0604020202020204" pitchFamily="34" charset="0"/>
                </a:rPr>
                <a:t>功能</a:t>
              </a:r>
              <a:endPara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974988" y="4046777"/>
            <a:ext cx="1028961" cy="1149653"/>
            <a:chOff x="846740" y="362897"/>
            <a:chExt cx="1028961" cy="1149653"/>
          </a:xfrm>
          <a:solidFill>
            <a:srgbClr val="002060"/>
          </a:solidFill>
          <a:effectLst>
            <a:glow rad="1384300">
              <a:schemeClr val="accent1">
                <a:alpha val="30000"/>
              </a:schemeClr>
            </a:glow>
          </a:effectLst>
        </p:grpSpPr>
        <p:sp>
          <p:nvSpPr>
            <p:cNvPr id="83" name="六边形 82"/>
            <p:cNvSpPr/>
            <p:nvPr/>
          </p:nvSpPr>
          <p:spPr>
            <a:xfrm rot="5400000">
              <a:off x="786394" y="423243"/>
              <a:ext cx="1149653" cy="102896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fillRef>
            <a:effect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六边形 4"/>
            <p:cNvSpPr txBox="1"/>
            <p:nvPr/>
          </p:nvSpPr>
          <p:spPr>
            <a:xfrm>
              <a:off x="1009232" y="544448"/>
              <a:ext cx="703977" cy="786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>
                  <a:latin typeface="微软雅黑" panose="020B0503020204020204" pitchFamily="2" charset="-122"/>
                  <a:ea typeface="微软雅黑" panose="020B0503020204020204" pitchFamily="2" charset="-122"/>
                  <a:cs typeface="Arial" panose="020B0604020202020204" pitchFamily="34" charset="0"/>
                </a:rPr>
                <a:t>通信管道</a:t>
              </a:r>
              <a:endParaRPr lang="zh-CN" altLang="en-US" kern="1200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040305" y="4087657"/>
            <a:ext cx="1028961" cy="1149653"/>
            <a:chOff x="846740" y="362897"/>
            <a:chExt cx="1028961" cy="1149653"/>
          </a:xfrm>
          <a:solidFill>
            <a:srgbClr val="92D050"/>
          </a:solidFill>
          <a:effectLst>
            <a:glow rad="1384300">
              <a:schemeClr val="accent1">
                <a:alpha val="30000"/>
              </a:schemeClr>
            </a:glow>
          </a:effectLst>
        </p:grpSpPr>
        <p:sp>
          <p:nvSpPr>
            <p:cNvPr id="86" name="六边形 85"/>
            <p:cNvSpPr/>
            <p:nvPr/>
          </p:nvSpPr>
          <p:spPr>
            <a:xfrm rot="5400000">
              <a:off x="786394" y="423243"/>
              <a:ext cx="1149653" cy="1028961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fillRef>
            <a:effectRef idx="1">
              <a:schemeClr val="accent1">
                <a:shade val="80000"/>
                <a:hueOff val="61249"/>
                <a:satOff val="-869"/>
                <a:lumOff val="51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六边形 4"/>
            <p:cNvSpPr txBox="1"/>
            <p:nvPr/>
          </p:nvSpPr>
          <p:spPr>
            <a:xfrm>
              <a:off x="1009232" y="544448"/>
              <a:ext cx="703977" cy="7865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dirty="0">
                  <a:latin typeface="微软雅黑" panose="020B0503020204020204" pitchFamily="2" charset="-122"/>
                  <a:ea typeface="微软雅黑" panose="020B0503020204020204" pitchFamily="2" charset="-122"/>
                  <a:cs typeface="Arial" panose="020B0604020202020204" pitchFamily="34" charset="0"/>
                </a:rPr>
                <a:t>环境</a:t>
              </a:r>
              <a:endParaRPr lang="en-US" altLang="zh-CN" b="1" dirty="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endParaRP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>
                  <a:latin typeface="微软雅黑" panose="020B0503020204020204" pitchFamily="2" charset="-122"/>
                  <a:ea typeface="微软雅黑" panose="020B0503020204020204" pitchFamily="2" charset="-122"/>
                  <a:cs typeface="Arial" panose="020B0604020202020204" pitchFamily="34" charset="0"/>
                </a:rPr>
                <a:t>检测</a:t>
              </a:r>
              <a:endParaRPr lang="zh-CN" altLang="en-US" kern="1200" dirty="0"/>
            </a:p>
          </p:txBody>
        </p:sp>
      </p:grpSp>
      <p:sp>
        <p:nvSpPr>
          <p:cNvPr id="88" name="六边形 4"/>
          <p:cNvSpPr txBox="1"/>
          <p:nvPr/>
        </p:nvSpPr>
        <p:spPr>
          <a:xfrm>
            <a:off x="8254499" y="2393589"/>
            <a:ext cx="703977" cy="786551"/>
          </a:xfrm>
          <a:prstGeom prst="rect">
            <a:avLst/>
          </a:prstGeom>
          <a:effectLst>
            <a:glow rad="1384300">
              <a:schemeClr val="accent1">
                <a:alpha val="3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b="1" dirty="0"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</a:rPr>
              <a:t>照明功能</a:t>
            </a:r>
            <a:endParaRPr lang="zh-CN" altLang="en-US" b="1" dirty="0"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417696" y="1770984"/>
            <a:ext cx="1630553" cy="1384995"/>
          </a:xfrm>
          <a:prstGeom prst="rect">
            <a:avLst/>
          </a:prstGeom>
          <a:effectLst>
            <a:glow rad="1016000">
              <a:schemeClr val="accent1">
                <a:alpha val="30000"/>
              </a:schemeClr>
            </a:glow>
            <a:softEdge rad="406400"/>
          </a:effectLst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杆体防盗检测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杆体异常检测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语音呼叫检测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9187354" y="1907248"/>
            <a:ext cx="2557264" cy="954107"/>
          </a:xfrm>
          <a:prstGeom prst="rect">
            <a:avLst/>
          </a:prstGeom>
          <a:effectLst>
            <a:glow rad="1016000">
              <a:schemeClr val="accent1">
                <a:alpha val="30000"/>
              </a:schemeClr>
            </a:glow>
            <a:softEdge rad="406400"/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远程照明控制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场景化照明控制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5010154" y="3225079"/>
            <a:ext cx="1471329" cy="1815882"/>
          </a:xfrm>
          <a:prstGeom prst="rect">
            <a:avLst/>
          </a:prstGeom>
          <a:effectLst>
            <a:glow rad="1016000">
              <a:schemeClr val="accent1">
                <a:alpha val="30000"/>
              </a:schemeClr>
            </a:glow>
            <a:softEdge rad="406400"/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LED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显示屏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视频发布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文字发布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信息查询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9754515" y="2987087"/>
            <a:ext cx="2099135" cy="1384995"/>
          </a:xfrm>
          <a:prstGeom prst="rect">
            <a:avLst/>
          </a:prstGeom>
          <a:effectLst>
            <a:glow rad="1016000">
              <a:schemeClr val="accent1">
                <a:alpha val="30000"/>
              </a:schemeClr>
            </a:glow>
            <a:softEdge rad="406400"/>
          </a:effectLst>
        </p:spPr>
        <p:txBody>
          <a:bodyPr wrap="square">
            <a:spAutoFit/>
          </a:bodyPr>
          <a:lstStyle/>
          <a:p>
            <a:pPr marL="285750" lvl="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视频图像管理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lvl="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与其他设备联动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lvl="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人脸识别等图像处理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329958" y="5175079"/>
            <a:ext cx="1427904" cy="1384995"/>
          </a:xfrm>
          <a:prstGeom prst="rect">
            <a:avLst/>
          </a:prstGeom>
          <a:effectLst>
            <a:glow rad="1016000">
              <a:schemeClr val="accent1">
                <a:alpha val="30000"/>
              </a:schemeClr>
            </a:glow>
            <a:softEdge rad="406400"/>
          </a:effectLst>
        </p:spPr>
        <p:txBody>
          <a:bodyPr wrap="square">
            <a:spAutoFit/>
          </a:bodyPr>
          <a:lstStyle/>
          <a:p>
            <a:pPr marL="285750" lvl="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5G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基站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lvl="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WIFI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热点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lvl="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物联网网关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296387" y="4595578"/>
            <a:ext cx="2557263" cy="1815882"/>
          </a:xfrm>
          <a:prstGeom prst="rect">
            <a:avLst/>
          </a:prstGeom>
          <a:effectLst>
            <a:glow rad="1016000">
              <a:schemeClr val="accent1">
                <a:alpha val="30000"/>
              </a:schemeClr>
            </a:glow>
            <a:softEdge rad="406400"/>
          </a:effectLst>
        </p:spPr>
        <p:txBody>
          <a:bodyPr wrap="square">
            <a:spAutoFit/>
          </a:bodyPr>
          <a:lstStyle/>
          <a:p>
            <a:pPr marL="28575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温湿度，风速，</a:t>
            </a: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PM2.5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等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历史信息检索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趋势预测</a:t>
            </a:r>
            <a:endParaRPr lang="en-US" altLang="zh-CN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  <a:p>
            <a:pPr marL="285750" indent="-285750" defTabSz="1218565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Arial" panose="020B0604020202020204" pitchFamily="34" charset="0"/>
                <a:sym typeface="+mn-lt"/>
              </a:rPr>
              <a:t>统计分析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2" charset="-122"/>
              <a:ea typeface="微软雅黑" panose="020B0503020204020204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5" name="矩形: 圆角 65"/>
          <p:cNvSpPr/>
          <p:nvPr/>
        </p:nvSpPr>
        <p:spPr bwMode="auto">
          <a:xfrm>
            <a:off x="492643" y="1630607"/>
            <a:ext cx="3981414" cy="4653592"/>
          </a:xfrm>
          <a:prstGeom prst="roundRect">
            <a:avLst/>
          </a:prstGeom>
          <a:solidFill>
            <a:srgbClr val="E8E8E6"/>
          </a:solidFill>
          <a:ln>
            <a:solidFill>
              <a:srgbClr val="FFFFFF"/>
            </a:solidFill>
          </a:ln>
          <a:effectLst>
            <a:glow rad="1384300">
              <a:schemeClr val="accent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defTabSz="428625">
              <a:lnSpc>
                <a:spcPct val="150000"/>
              </a:lnSpc>
              <a:spcBef>
                <a:spcPct val="5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en-US" altLang="zh-CN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6" name="TextBox 2"/>
          <p:cNvSpPr txBox="1"/>
          <p:nvPr/>
        </p:nvSpPr>
        <p:spPr>
          <a:xfrm>
            <a:off x="986784" y="1978950"/>
            <a:ext cx="3258910" cy="3970318"/>
          </a:xfrm>
          <a:prstGeom prst="rect">
            <a:avLst/>
          </a:prstGeom>
          <a:noFill/>
          <a:effectLst>
            <a:glow rad="1384300">
              <a:schemeClr val="accent1">
                <a:alpha val="3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硬件功能：</a:t>
            </a:r>
            <a:endParaRPr lang="en-US" altLang="zh-CN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   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模块化</a:t>
            </a:r>
            <a:r>
              <a:rPr lang="zh-CN" altLang="en-US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，便于安装替换</a:t>
            </a:r>
            <a:endParaRPr lang="en-US" altLang="zh-CN" sz="16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  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多样化</a:t>
            </a:r>
            <a:r>
              <a:rPr lang="zh-CN" altLang="en-US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 ，功能强大丰富</a:t>
            </a:r>
            <a:endParaRPr lang="en-US" altLang="zh-CN" sz="14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平台框架：</a:t>
            </a:r>
            <a:endParaRPr lang="en-US" altLang="zh-CN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  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稳定性</a:t>
            </a:r>
            <a:r>
              <a:rPr lang="zh-CN" altLang="en-US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，大数据，大连接</a:t>
            </a:r>
            <a:endParaRPr lang="en-US" altLang="zh-CN" sz="16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 </a:t>
            </a:r>
            <a:r>
              <a:rPr lang="zh-CN" altLang="en-US" sz="16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扩展性</a:t>
            </a:r>
            <a:r>
              <a:rPr lang="zh-CN" altLang="en-US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， 硬件对接，软件扩展</a:t>
            </a:r>
            <a:endParaRPr lang="en-US" altLang="zh-CN" sz="16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数据分析：</a:t>
            </a:r>
            <a:endParaRPr lang="en-US" altLang="zh-CN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 </a:t>
            </a:r>
            <a:r>
              <a:rPr lang="zh-CN" altLang="en-US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趋势预测，精准运维，</a:t>
            </a:r>
            <a:endParaRPr lang="en-US" altLang="zh-CN" sz="16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 </a:t>
            </a:r>
            <a:r>
              <a:rPr lang="zh-CN" altLang="en-US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数据统计，决策依据</a:t>
            </a:r>
            <a:r>
              <a:rPr lang="en-US" altLang="zh-CN" sz="1600" dirty="0">
                <a:latin typeface="微软雅黑" panose="020B0503020204020204" pitchFamily="2" charset="-122"/>
                <a:ea typeface="微软雅黑" panose="020B0503020204020204" pitchFamily="2" charset="-122"/>
              </a:rPr>
              <a:t>  </a:t>
            </a:r>
            <a:endParaRPr lang="en-US" altLang="zh-CN" sz="1600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b="1" dirty="0">
                <a:latin typeface="微软雅黑" panose="020B0503020204020204" pitchFamily="2" charset="-122"/>
                <a:ea typeface="微软雅黑" panose="020B0503020204020204" pitchFamily="2" charset="-122"/>
              </a:rPr>
              <a:t>    </a:t>
            </a:r>
            <a:endParaRPr lang="en-US" altLang="zh-CN" b="1" dirty="0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</p:spTree>
  </p:cSld>
  <p:clrMapOvr>
    <a:masterClrMapping/>
  </p:clrMapOvr>
  <p:transition>
    <p:cover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167" y="483815"/>
            <a:ext cx="33312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354B5E"/>
                </a:solidFill>
                <a:sym typeface="+mn-ea"/>
              </a:rPr>
              <a:t>软件控制系统</a:t>
            </a:r>
            <a:endParaRPr lang="en-US" altLang="zh-CN" sz="40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dirty="0">
                <a:solidFill>
                  <a:srgbClr val="354B5E"/>
                </a:solidFill>
                <a:sym typeface="+mn-ea"/>
              </a:rPr>
              <a:t>SOFTWARE CONTROL SYSTEM</a:t>
            </a:r>
            <a:endParaRPr lang="zh-CN" altLang="en-US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99322" y="660786"/>
            <a:ext cx="2809052" cy="5775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25000"/>
              </a:lnSpc>
              <a:spcAft>
                <a:spcPts val="800"/>
              </a:spcAft>
            </a:pPr>
            <a:r>
              <a:rPr lang="zh-CN" altLang="en-US" sz="2800" b="1" dirty="0">
                <a:solidFill>
                  <a:schemeClr val="accent1"/>
                </a:solidFill>
              </a:rPr>
              <a:t>操作界面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4" name="图片 3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055" y="1594485"/>
            <a:ext cx="10058400" cy="4795520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1167" y="483815"/>
            <a:ext cx="33312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354B5E"/>
                </a:solidFill>
                <a:sym typeface="+mn-ea"/>
              </a:rPr>
              <a:t>系统优势</a:t>
            </a:r>
            <a:endParaRPr lang="en-US" altLang="zh-CN" sz="4000" dirty="0">
              <a:solidFill>
                <a:srgbClr val="354B5E"/>
              </a:solidFill>
              <a:sym typeface="+mn-ea"/>
            </a:endParaRPr>
          </a:p>
          <a:p>
            <a:pPr lvl="0"/>
            <a:r>
              <a:rPr lang="en-US" altLang="zh-CN" dirty="0">
                <a:solidFill>
                  <a:srgbClr val="354B5E"/>
                </a:solidFill>
                <a:sym typeface="+mn-ea"/>
              </a:rPr>
              <a:t>SYSTEM SUPERIORITY</a:t>
            </a:r>
            <a:endParaRPr lang="zh-CN" altLang="en-US" dirty="0">
              <a:solidFill>
                <a:srgbClr val="354B5E"/>
              </a:solidFill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2716" y="1426049"/>
            <a:ext cx="9517119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rgbClr val="000000"/>
              </a:solidFill>
              <a:latin typeface="Wingdings" panose="0500000000000000000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我们构建的智慧控制云平台，采用统一架构、统一平台、统一数据，统一接口，保障平台的标准性、开放性、拓展性。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能与第三方平台联动协同，能力开放、数据共享；支撑智慧城市业务可持续运营。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以市场需求为驱动，采用场景化设计模式与先进技术进行平台建设工作，整体规划、分布实施、快速迭代、有效支撑不同商业模式，实现平台价值最大化。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借助智能灯杆的多种传感设备产生的数据，形成数据分析能力，灯杆部署上量后，挖掘数据价值。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4098" name="Picture 2" descr="D:\Program Files (x86)\Microsoft Office\MEDIA\CAGCAT10\j0196374.wmf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90" y="4855433"/>
            <a:ext cx="1724558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25573" y="641241"/>
            <a:ext cx="2214880" cy="86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4000" dirty="0">
                <a:solidFill>
                  <a:srgbClr val="475F77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项目需求</a:t>
            </a:r>
            <a:endParaRPr lang="en-US" altLang="zh-CN" sz="4000" dirty="0">
              <a:solidFill>
                <a:srgbClr val="475F77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Project Requirement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74700" y="3241675"/>
            <a:ext cx="10643235" cy="2143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FF0000"/>
                </a:solidFill>
                <a:cs typeface="+mn-ea"/>
              </a:rPr>
              <a:t>项目一期：</a:t>
            </a:r>
            <a:r>
              <a:rPr lang="zh-CN" altLang="en-US" sz="1600" dirty="0">
                <a:solidFill>
                  <a:srgbClr val="475F77"/>
                </a:solidFill>
                <a:cs typeface="+mn-ea"/>
              </a:rPr>
              <a:t>完成中心区域主要道路的智慧灯杆建设。</a:t>
            </a:r>
            <a:endParaRPr lang="zh-CN" altLang="en-US" sz="1600" dirty="0">
              <a:solidFill>
                <a:srgbClr val="475F77"/>
              </a:solidFill>
              <a:cs typeface="+mn-ea"/>
            </a:endParaRPr>
          </a:p>
          <a:p>
            <a:pPr marL="360680" indent="-360680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dirty="0">
                <a:solidFill>
                  <a:srgbClr val="475F77"/>
                </a:solidFill>
                <a:cs typeface="+mn-ea"/>
              </a:rPr>
              <a:t>建设智慧灯杆，将智慧灯杆应用于区内所有道路的两侧，按需求实现单灯、分组的开关控制；能实现路灯的自动、人工干预调光控制，满足路灯在不同时段以适宜的功率水平实现节能运行；能够实现远程监控，对路灯运行状态进行实时监控、节能情况统计。</a:t>
            </a:r>
            <a:endParaRPr lang="zh-CN" altLang="en-US" sz="1600" dirty="0">
              <a:solidFill>
                <a:srgbClr val="475F77"/>
              </a:solidFill>
              <a:cs typeface="+mn-ea"/>
            </a:endParaRPr>
          </a:p>
          <a:p>
            <a:pPr marL="360680" indent="-360680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dirty="0">
                <a:solidFill>
                  <a:srgbClr val="475F77"/>
                </a:solidFill>
                <a:cs typeface="+mn-ea"/>
              </a:rPr>
              <a:t>部分智慧灯杆实现LED广告播放、一键呼救系统、路灯单灯控制业务、环境监测业务等系统数据。</a:t>
            </a:r>
            <a:endParaRPr lang="zh-CN" altLang="en-US" sz="1600" dirty="0">
              <a:solidFill>
                <a:srgbClr val="475F77"/>
              </a:solidFill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9605" y="1765300"/>
            <a:ext cx="1035050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altLang="zh-CN" sz="2000" dirty="0">
                <a:solidFill>
                  <a:srgbClr val="475F77"/>
                </a:solidFill>
                <a:cs typeface="+mn-ea"/>
              </a:rPr>
              <a:t>       </a:t>
            </a:r>
            <a:r>
              <a:rPr lang="zh-CN" altLang="en-US" sz="2000" dirty="0">
                <a:solidFill>
                  <a:srgbClr val="475F77"/>
                </a:solidFill>
                <a:cs typeface="+mn-ea"/>
              </a:rPr>
              <a:t>智慧灯杆需要集成5G基站建设、WIFI覆盖、路灯智能管理、视频监控、街区宣传、车辆充电、安防报警等多种功能，使智慧灯杆成为智慧城市网络布局和业务支撑的有效载体，在有效降低智慧城市建设成本的同时，提供全方位一体化的服务能力。</a:t>
            </a:r>
            <a:endParaRPr lang="zh-CN" altLang="en-US" sz="2000" dirty="0">
              <a:solidFill>
                <a:srgbClr val="475F77"/>
              </a:solidFill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4700" y="5531485"/>
            <a:ext cx="10643235" cy="889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b="1" dirty="0">
                <a:solidFill>
                  <a:srgbClr val="FF0000"/>
                </a:solidFill>
                <a:cs typeface="+mn-ea"/>
              </a:rPr>
              <a:t>项目二期：</a:t>
            </a:r>
            <a:endParaRPr lang="zh-CN" altLang="en-US" sz="1600" dirty="0">
              <a:solidFill>
                <a:srgbClr val="475F77"/>
              </a:solidFill>
              <a:cs typeface="+mn-ea"/>
            </a:endParaRPr>
          </a:p>
          <a:p>
            <a:pPr marL="360680" indent="-360680" algn="l">
              <a:lnSpc>
                <a:spcPct val="150000"/>
              </a:lnSpc>
              <a:spcAft>
                <a:spcPts val="800"/>
              </a:spcAft>
            </a:pPr>
            <a:r>
              <a:rPr lang="zh-CN" altLang="en-US" sz="1600" dirty="0">
                <a:solidFill>
                  <a:srgbClr val="475F77"/>
                </a:solidFill>
                <a:cs typeface="+mn-ea"/>
              </a:rPr>
              <a:t>建设完成全部主要道路的智慧灯杆建设。</a:t>
            </a:r>
            <a:endParaRPr lang="zh-CN" altLang="en-US" sz="1600" dirty="0">
              <a:solidFill>
                <a:srgbClr val="475F77"/>
              </a:solidFill>
              <a:cs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25573" y="641241"/>
            <a:ext cx="3230880" cy="86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4000" dirty="0">
                <a:solidFill>
                  <a:srgbClr val="475F77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本期项目需求</a:t>
            </a:r>
            <a:endParaRPr lang="en-US" altLang="zh-CN" sz="4000" dirty="0">
              <a:solidFill>
                <a:srgbClr val="475F77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Project Requirement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8830" y="2542540"/>
            <a:ext cx="103505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en-US" altLang="zh-CN" sz="2800" dirty="0">
                <a:solidFill>
                  <a:srgbClr val="475F77"/>
                </a:solidFill>
                <a:cs typeface="+mn-ea"/>
              </a:rPr>
              <a:t>       </a:t>
            </a:r>
            <a:r>
              <a:rPr lang="zh-CN" altLang="en-US" sz="2800" dirty="0">
                <a:solidFill>
                  <a:srgbClr val="475F77"/>
                </a:solidFill>
                <a:cs typeface="+mn-ea"/>
              </a:rPr>
              <a:t>本项目根据业主功能要求，基于602套普通灯杆与66套智慧路灯节点基础为业务支撑节点，每个智慧路灯节点涉及到LED广告播放、一键呼救系统、路灯单灯控制业务、环境监测业务等系统数据。</a:t>
            </a:r>
            <a:endParaRPr lang="zh-CN" altLang="en-US" sz="2800" dirty="0">
              <a:solidFill>
                <a:srgbClr val="475F77"/>
              </a:solidFill>
              <a:cs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957185" y="1805305"/>
            <a:ext cx="4234815" cy="3246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000" dirty="0"/>
              <a:t>CHAPTER</a:t>
            </a:r>
            <a:endParaRPr lang="en-US" altLang="zh-CN" sz="6000" dirty="0"/>
          </a:p>
          <a:p>
            <a:pPr algn="r"/>
            <a:r>
              <a:rPr lang="en-US" altLang="zh-CN" sz="6000" dirty="0">
                <a:sym typeface="+mn-ea"/>
              </a:rPr>
              <a:t>TWO</a:t>
            </a:r>
            <a:endParaRPr lang="zh-CN" altLang="en-US" sz="6000" dirty="0"/>
          </a:p>
        </p:txBody>
      </p:sp>
      <p:sp>
        <p:nvSpPr>
          <p:cNvPr id="15362" name="文本框 11"/>
          <p:cNvSpPr txBox="1"/>
          <p:nvPr/>
        </p:nvSpPr>
        <p:spPr>
          <a:xfrm>
            <a:off x="839788" y="4132898"/>
            <a:ext cx="6973887" cy="358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r">
              <a:lnSpc>
                <a:spcPct val="125000"/>
              </a:lnSpc>
              <a:spcAft>
                <a:spcPts val="800"/>
              </a:spcAft>
            </a:pPr>
            <a:r>
              <a:rPr lang="en-US" altLang="x-none" sz="1400" dirty="0">
                <a:solidFill>
                  <a:schemeClr val="bg1"/>
                </a:solidFill>
                <a:latin typeface="Segoe UI" panose="020B0502040204020203" pitchFamily="2" charset="0"/>
                <a:ea typeface="微软雅黑" panose="020B0503020204020204" pitchFamily="2" charset="-122"/>
              </a:rPr>
              <a:t> </a:t>
            </a:r>
            <a:endParaRPr lang="zh-CN" altLang="en-US" sz="1400" dirty="0">
              <a:solidFill>
                <a:schemeClr val="bg1"/>
              </a:solidFill>
              <a:latin typeface="Segoe UI" panose="020B0502040204020203" pitchFamily="2" charset="0"/>
              <a:ea typeface="微软雅黑" panose="020B0503020204020204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77609" y="2367280"/>
            <a:ext cx="3030706" cy="2124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4000" dirty="0">
                <a:solidFill>
                  <a:srgbClr val="D74B4B"/>
                </a:solidFill>
                <a:latin typeface="+mn-ea"/>
                <a:sym typeface="+mn-ea"/>
              </a:rPr>
              <a:t>  解决方案</a:t>
            </a:r>
            <a:endParaRPr lang="en-US" altLang="zh-CN" sz="4000" dirty="0">
              <a:solidFill>
                <a:srgbClr val="D74B4B"/>
              </a:solidFill>
              <a:latin typeface="+mn-ea"/>
              <a:sym typeface="+mn-ea"/>
            </a:endParaRPr>
          </a:p>
          <a:p>
            <a:pPr lvl="0"/>
            <a:r>
              <a:rPr lang="en-US" altLang="zh-CN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  Project solution</a:t>
            </a:r>
            <a:endParaRPr lang="en-US" altLang="zh-CN" dirty="0">
              <a:solidFill>
                <a:srgbClr val="FFFFFF">
                  <a:lumMod val="50000"/>
                </a:srgbClr>
              </a:solidFill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</p:spTree>
  </p:cSld>
  <p:clrMapOvr>
    <a:masterClrMapping/>
  </p:clrMapOvr>
  <p:transition>
    <p:cover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925573" y="641241"/>
            <a:ext cx="2214880" cy="86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4000" dirty="0">
                <a:solidFill>
                  <a:srgbClr val="D74B4B"/>
                </a:solidFill>
                <a:latin typeface="+mn-ea"/>
                <a:sym typeface="+mn-ea"/>
              </a:rPr>
              <a:t>解决方案</a:t>
            </a:r>
            <a:endParaRPr lang="en-US" altLang="zh-CN" sz="4000" dirty="0">
              <a:solidFill>
                <a:srgbClr val="475F77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2" charset="-122"/>
                <a:sym typeface="+mn-ea"/>
              </a:rPr>
              <a:t>    Project solution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86" name="任意多边形 17"/>
          <p:cNvSpPr/>
          <p:nvPr/>
        </p:nvSpPr>
        <p:spPr bwMode="auto">
          <a:xfrm rot="21600000">
            <a:off x="7981315" y="318135"/>
            <a:ext cx="2820035" cy="332105"/>
          </a:xfrm>
          <a:custGeom>
            <a:avLst/>
            <a:gdLst>
              <a:gd name="connsiteX0" fmla="*/ 3119312 w 3393888"/>
              <a:gd name="connsiteY0" fmla="*/ 830306 h 830306"/>
              <a:gd name="connsiteX1" fmla="*/ 2920034 w 3393888"/>
              <a:gd name="connsiteY1" fmla="*/ 830306 h 830306"/>
              <a:gd name="connsiteX2" fmla="*/ 2737766 w 3393888"/>
              <a:gd name="connsiteY2" fmla="*/ 830306 h 830306"/>
              <a:gd name="connsiteX3" fmla="*/ 2720756 w 3393888"/>
              <a:gd name="connsiteY3" fmla="*/ 830306 h 830306"/>
              <a:gd name="connsiteX4" fmla="*/ 2538488 w 3393888"/>
              <a:gd name="connsiteY4" fmla="*/ 830306 h 830306"/>
              <a:gd name="connsiteX5" fmla="*/ 2339210 w 3393888"/>
              <a:gd name="connsiteY5" fmla="*/ 830306 h 830306"/>
              <a:gd name="connsiteX6" fmla="*/ 2334818 w 3393888"/>
              <a:gd name="connsiteY6" fmla="*/ 828994 h 830306"/>
              <a:gd name="connsiteX7" fmla="*/ 2330399 w 3393888"/>
              <a:gd name="connsiteY7" fmla="*/ 830306 h 830306"/>
              <a:gd name="connsiteX8" fmla="*/ 1948853 w 3393888"/>
              <a:gd name="connsiteY8" fmla="*/ 830306 h 830306"/>
              <a:gd name="connsiteX9" fmla="*/ 1944461 w 3393888"/>
              <a:gd name="connsiteY9" fmla="*/ 828994 h 830306"/>
              <a:gd name="connsiteX10" fmla="*/ 1940042 w 3393888"/>
              <a:gd name="connsiteY10" fmla="*/ 830306 h 830306"/>
              <a:gd name="connsiteX11" fmla="*/ 1580314 w 3393888"/>
              <a:gd name="connsiteY11" fmla="*/ 830306 h 830306"/>
              <a:gd name="connsiteX12" fmla="*/ 1558496 w 3393888"/>
              <a:gd name="connsiteY12" fmla="*/ 830306 h 830306"/>
              <a:gd name="connsiteX13" fmla="*/ 1291762 w 3393888"/>
              <a:gd name="connsiteY13" fmla="*/ 830306 h 830306"/>
              <a:gd name="connsiteX14" fmla="*/ 1198768 w 3393888"/>
              <a:gd name="connsiteY14" fmla="*/ 830306 h 830306"/>
              <a:gd name="connsiteX15" fmla="*/ 1133844 w 3393888"/>
              <a:gd name="connsiteY15" fmla="*/ 830306 h 830306"/>
              <a:gd name="connsiteX16" fmla="*/ 910216 w 3393888"/>
              <a:gd name="connsiteY16" fmla="*/ 830306 h 830306"/>
              <a:gd name="connsiteX17" fmla="*/ 798379 w 3393888"/>
              <a:gd name="connsiteY17" fmla="*/ 830306 h 830306"/>
              <a:gd name="connsiteX18" fmla="*/ 752298 w 3393888"/>
              <a:gd name="connsiteY18" fmla="*/ 830306 h 830306"/>
              <a:gd name="connsiteX19" fmla="*/ 655613 w 3393888"/>
              <a:gd name="connsiteY19" fmla="*/ 830306 h 830306"/>
              <a:gd name="connsiteX20" fmla="*/ 416833 w 3393888"/>
              <a:gd name="connsiteY20" fmla="*/ 830306 h 830306"/>
              <a:gd name="connsiteX21" fmla="*/ 274067 w 3393888"/>
              <a:gd name="connsiteY21" fmla="*/ 830306 h 830306"/>
              <a:gd name="connsiteX22" fmla="*/ 200483 w 3393888"/>
              <a:gd name="connsiteY22" fmla="*/ 788041 h 830306"/>
              <a:gd name="connsiteX23" fmla="*/ 9710 w 3393888"/>
              <a:gd name="connsiteY23" fmla="*/ 457418 h 830306"/>
              <a:gd name="connsiteX24" fmla="*/ 9710 w 3393888"/>
              <a:gd name="connsiteY24" fmla="*/ 372888 h 830306"/>
              <a:gd name="connsiteX25" fmla="*/ 200483 w 3393888"/>
              <a:gd name="connsiteY25" fmla="*/ 42265 h 830306"/>
              <a:gd name="connsiteX26" fmla="*/ 274067 w 3393888"/>
              <a:gd name="connsiteY26" fmla="*/ 0 h 830306"/>
              <a:gd name="connsiteX27" fmla="*/ 400007 w 3393888"/>
              <a:gd name="connsiteY27" fmla="*/ 0 h 830306"/>
              <a:gd name="connsiteX28" fmla="*/ 416833 w 3393888"/>
              <a:gd name="connsiteY28" fmla="*/ 0 h 830306"/>
              <a:gd name="connsiteX29" fmla="*/ 494648 w 3393888"/>
              <a:gd name="connsiteY29" fmla="*/ 0 h 830306"/>
              <a:gd name="connsiteX30" fmla="*/ 542773 w 3393888"/>
              <a:gd name="connsiteY30" fmla="*/ 0 h 830306"/>
              <a:gd name="connsiteX31" fmla="*/ 607920 w 3393888"/>
              <a:gd name="connsiteY31" fmla="*/ 0 h 830306"/>
              <a:gd name="connsiteX32" fmla="*/ 637414 w 3393888"/>
              <a:gd name="connsiteY32" fmla="*/ 0 h 830306"/>
              <a:gd name="connsiteX33" fmla="*/ 649651 w 3393888"/>
              <a:gd name="connsiteY33" fmla="*/ 0 h 830306"/>
              <a:gd name="connsiteX34" fmla="*/ 655613 w 3393888"/>
              <a:gd name="connsiteY34" fmla="*/ 0 h 830306"/>
              <a:gd name="connsiteX35" fmla="*/ 750685 w 3393888"/>
              <a:gd name="connsiteY35" fmla="*/ 0 h 830306"/>
              <a:gd name="connsiteX36" fmla="*/ 752298 w 3393888"/>
              <a:gd name="connsiteY36" fmla="*/ 0 h 830306"/>
              <a:gd name="connsiteX37" fmla="*/ 792417 w 3393888"/>
              <a:gd name="connsiteY37" fmla="*/ 0 h 830306"/>
              <a:gd name="connsiteX38" fmla="*/ 798379 w 3393888"/>
              <a:gd name="connsiteY38" fmla="*/ 0 h 830306"/>
              <a:gd name="connsiteX39" fmla="*/ 878238 w 3393888"/>
              <a:gd name="connsiteY39" fmla="*/ 0 h 830306"/>
              <a:gd name="connsiteX40" fmla="*/ 910216 w 3393888"/>
              <a:gd name="connsiteY40" fmla="*/ 0 h 830306"/>
              <a:gd name="connsiteX41" fmla="*/ 972879 w 3393888"/>
              <a:gd name="connsiteY41" fmla="*/ 0 h 830306"/>
              <a:gd name="connsiteX42" fmla="*/ 1036156 w 3393888"/>
              <a:gd name="connsiteY42" fmla="*/ 0 h 830306"/>
              <a:gd name="connsiteX43" fmla="*/ 1086151 w 3393888"/>
              <a:gd name="connsiteY43" fmla="*/ 0 h 830306"/>
              <a:gd name="connsiteX44" fmla="*/ 1127882 w 3393888"/>
              <a:gd name="connsiteY44" fmla="*/ 0 h 830306"/>
              <a:gd name="connsiteX45" fmla="*/ 1130797 w 3393888"/>
              <a:gd name="connsiteY45" fmla="*/ 0 h 830306"/>
              <a:gd name="connsiteX46" fmla="*/ 1133844 w 3393888"/>
              <a:gd name="connsiteY46" fmla="*/ 0 h 830306"/>
              <a:gd name="connsiteX47" fmla="*/ 1198768 w 3393888"/>
              <a:gd name="connsiteY47" fmla="*/ 0 h 830306"/>
              <a:gd name="connsiteX48" fmla="*/ 1244068 w 3393888"/>
              <a:gd name="connsiteY48" fmla="*/ 0 h 830306"/>
              <a:gd name="connsiteX49" fmla="*/ 1285800 w 3393888"/>
              <a:gd name="connsiteY49" fmla="*/ 0 h 830306"/>
              <a:gd name="connsiteX50" fmla="*/ 1291762 w 3393888"/>
              <a:gd name="connsiteY50" fmla="*/ 0 h 830306"/>
              <a:gd name="connsiteX51" fmla="*/ 1324708 w 3393888"/>
              <a:gd name="connsiteY51" fmla="*/ 0 h 830306"/>
              <a:gd name="connsiteX52" fmla="*/ 1532621 w 3393888"/>
              <a:gd name="connsiteY52" fmla="*/ 0 h 830306"/>
              <a:gd name="connsiteX53" fmla="*/ 1558496 w 3393888"/>
              <a:gd name="connsiteY53" fmla="*/ 0 h 830306"/>
              <a:gd name="connsiteX54" fmla="*/ 1574352 w 3393888"/>
              <a:gd name="connsiteY54" fmla="*/ 0 h 830306"/>
              <a:gd name="connsiteX55" fmla="*/ 1580314 w 3393888"/>
              <a:gd name="connsiteY55" fmla="*/ 0 h 830306"/>
              <a:gd name="connsiteX56" fmla="*/ 1684436 w 3393888"/>
              <a:gd name="connsiteY56" fmla="*/ 0 h 830306"/>
              <a:gd name="connsiteX57" fmla="*/ 1940042 w 3393888"/>
              <a:gd name="connsiteY57" fmla="*/ 0 h 830306"/>
              <a:gd name="connsiteX58" fmla="*/ 1944461 w 3393888"/>
              <a:gd name="connsiteY58" fmla="*/ 1312 h 830306"/>
              <a:gd name="connsiteX59" fmla="*/ 1948853 w 3393888"/>
              <a:gd name="connsiteY59" fmla="*/ 0 h 830306"/>
              <a:gd name="connsiteX60" fmla="*/ 2330399 w 3393888"/>
              <a:gd name="connsiteY60" fmla="*/ 0 h 830306"/>
              <a:gd name="connsiteX61" fmla="*/ 2334818 w 3393888"/>
              <a:gd name="connsiteY61" fmla="*/ 1312 h 830306"/>
              <a:gd name="connsiteX62" fmla="*/ 2339210 w 3393888"/>
              <a:gd name="connsiteY62" fmla="*/ 0 h 830306"/>
              <a:gd name="connsiteX63" fmla="*/ 2465150 w 3393888"/>
              <a:gd name="connsiteY63" fmla="*/ 0 h 830306"/>
              <a:gd name="connsiteX64" fmla="*/ 2538488 w 3393888"/>
              <a:gd name="connsiteY64" fmla="*/ 0 h 830306"/>
              <a:gd name="connsiteX65" fmla="*/ 2559791 w 3393888"/>
              <a:gd name="connsiteY65" fmla="*/ 0 h 830306"/>
              <a:gd name="connsiteX66" fmla="*/ 2664428 w 3393888"/>
              <a:gd name="connsiteY66" fmla="*/ 0 h 830306"/>
              <a:gd name="connsiteX67" fmla="*/ 2673062 w 3393888"/>
              <a:gd name="connsiteY67" fmla="*/ 0 h 830306"/>
              <a:gd name="connsiteX68" fmla="*/ 2714794 w 3393888"/>
              <a:gd name="connsiteY68" fmla="*/ 0 h 830306"/>
              <a:gd name="connsiteX69" fmla="*/ 2720756 w 3393888"/>
              <a:gd name="connsiteY69" fmla="*/ 0 h 830306"/>
              <a:gd name="connsiteX70" fmla="*/ 2737766 w 3393888"/>
              <a:gd name="connsiteY70" fmla="*/ 0 h 830306"/>
              <a:gd name="connsiteX71" fmla="*/ 2759069 w 3393888"/>
              <a:gd name="connsiteY71" fmla="*/ 0 h 830306"/>
              <a:gd name="connsiteX72" fmla="*/ 2863706 w 3393888"/>
              <a:gd name="connsiteY72" fmla="*/ 0 h 830306"/>
              <a:gd name="connsiteX73" fmla="*/ 2872340 w 3393888"/>
              <a:gd name="connsiteY73" fmla="*/ 0 h 830306"/>
              <a:gd name="connsiteX74" fmla="*/ 2914072 w 3393888"/>
              <a:gd name="connsiteY74" fmla="*/ 0 h 830306"/>
              <a:gd name="connsiteX75" fmla="*/ 2920034 w 3393888"/>
              <a:gd name="connsiteY75" fmla="*/ 0 h 830306"/>
              <a:gd name="connsiteX76" fmla="*/ 2958347 w 3393888"/>
              <a:gd name="connsiteY76" fmla="*/ 0 h 830306"/>
              <a:gd name="connsiteX77" fmla="*/ 3119312 w 3393888"/>
              <a:gd name="connsiteY77" fmla="*/ 0 h 830306"/>
              <a:gd name="connsiteX78" fmla="*/ 3192896 w 3393888"/>
              <a:gd name="connsiteY78" fmla="*/ 42265 h 830306"/>
              <a:gd name="connsiteX79" fmla="*/ 3383669 w 3393888"/>
              <a:gd name="connsiteY79" fmla="*/ 372888 h 830306"/>
              <a:gd name="connsiteX80" fmla="*/ 3383669 w 3393888"/>
              <a:gd name="connsiteY80" fmla="*/ 457418 h 830306"/>
              <a:gd name="connsiteX81" fmla="*/ 3192896 w 3393888"/>
              <a:gd name="connsiteY81" fmla="*/ 788041 h 830306"/>
              <a:gd name="connsiteX82" fmla="*/ 3119312 w 3393888"/>
              <a:gd name="connsiteY82" fmla="*/ 830306 h 8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393888" h="830306">
                <a:moveTo>
                  <a:pt x="3119312" y="830306"/>
                </a:moveTo>
                <a:lnTo>
                  <a:pt x="2920034" y="830306"/>
                </a:lnTo>
                <a:lnTo>
                  <a:pt x="2737766" y="830306"/>
                </a:lnTo>
                <a:lnTo>
                  <a:pt x="2720756" y="830306"/>
                </a:lnTo>
                <a:lnTo>
                  <a:pt x="2538488" y="830306"/>
                </a:lnTo>
                <a:lnTo>
                  <a:pt x="2339210" y="830306"/>
                </a:lnTo>
                <a:lnTo>
                  <a:pt x="2334818" y="828994"/>
                </a:lnTo>
                <a:lnTo>
                  <a:pt x="2330399" y="830306"/>
                </a:lnTo>
                <a:lnTo>
                  <a:pt x="1948853" y="830306"/>
                </a:lnTo>
                <a:lnTo>
                  <a:pt x="1944461" y="828994"/>
                </a:lnTo>
                <a:lnTo>
                  <a:pt x="1940042" y="830306"/>
                </a:lnTo>
                <a:lnTo>
                  <a:pt x="1580314" y="830306"/>
                </a:lnTo>
                <a:lnTo>
                  <a:pt x="1558496" y="830306"/>
                </a:lnTo>
                <a:lnTo>
                  <a:pt x="1291762" y="830306"/>
                </a:lnTo>
                <a:lnTo>
                  <a:pt x="1198768" y="830306"/>
                </a:lnTo>
                <a:lnTo>
                  <a:pt x="1133844" y="830306"/>
                </a:lnTo>
                <a:lnTo>
                  <a:pt x="910216" y="830306"/>
                </a:lnTo>
                <a:lnTo>
                  <a:pt x="798379" y="830306"/>
                </a:lnTo>
                <a:lnTo>
                  <a:pt x="752298" y="830306"/>
                </a:lnTo>
                <a:lnTo>
                  <a:pt x="655613" y="830306"/>
                </a:lnTo>
                <a:lnTo>
                  <a:pt x="416833" y="830306"/>
                </a:lnTo>
                <a:lnTo>
                  <a:pt x="274067" y="830306"/>
                </a:lnTo>
                <a:cubicBezTo>
                  <a:pt x="247495" y="830306"/>
                  <a:pt x="214109" y="811219"/>
                  <a:pt x="200483" y="788041"/>
                </a:cubicBezTo>
                <a:cubicBezTo>
                  <a:pt x="9710" y="457418"/>
                  <a:pt x="9710" y="457418"/>
                  <a:pt x="9710" y="457418"/>
                </a:cubicBezTo>
                <a:cubicBezTo>
                  <a:pt x="-3236" y="434241"/>
                  <a:pt x="-3236" y="396066"/>
                  <a:pt x="9710" y="372888"/>
                </a:cubicBezTo>
                <a:cubicBezTo>
                  <a:pt x="200483" y="42265"/>
                  <a:pt x="200483" y="42265"/>
                  <a:pt x="200483" y="42265"/>
                </a:cubicBezTo>
                <a:cubicBezTo>
                  <a:pt x="214109" y="19088"/>
                  <a:pt x="247495" y="0"/>
                  <a:pt x="274067" y="0"/>
                </a:cubicBezTo>
                <a:cubicBezTo>
                  <a:pt x="321760" y="0"/>
                  <a:pt x="363492" y="0"/>
                  <a:pt x="400007" y="0"/>
                </a:cubicBezTo>
                <a:lnTo>
                  <a:pt x="416833" y="0"/>
                </a:lnTo>
                <a:lnTo>
                  <a:pt x="494648" y="0"/>
                </a:lnTo>
                <a:lnTo>
                  <a:pt x="542773" y="0"/>
                </a:lnTo>
                <a:lnTo>
                  <a:pt x="607920" y="0"/>
                </a:lnTo>
                <a:lnTo>
                  <a:pt x="637414" y="0"/>
                </a:lnTo>
                <a:lnTo>
                  <a:pt x="649651" y="0"/>
                </a:lnTo>
                <a:cubicBezTo>
                  <a:pt x="655613" y="0"/>
                  <a:pt x="655613" y="0"/>
                  <a:pt x="655613" y="0"/>
                </a:cubicBezTo>
                <a:lnTo>
                  <a:pt x="750685" y="0"/>
                </a:lnTo>
                <a:lnTo>
                  <a:pt x="752298" y="0"/>
                </a:lnTo>
                <a:lnTo>
                  <a:pt x="792417" y="0"/>
                </a:lnTo>
                <a:lnTo>
                  <a:pt x="798379" y="0"/>
                </a:lnTo>
                <a:lnTo>
                  <a:pt x="878238" y="0"/>
                </a:lnTo>
                <a:lnTo>
                  <a:pt x="910216" y="0"/>
                </a:lnTo>
                <a:lnTo>
                  <a:pt x="972879" y="0"/>
                </a:lnTo>
                <a:lnTo>
                  <a:pt x="1036156" y="0"/>
                </a:lnTo>
                <a:lnTo>
                  <a:pt x="1086151" y="0"/>
                </a:lnTo>
                <a:lnTo>
                  <a:pt x="1127882" y="0"/>
                </a:lnTo>
                <a:lnTo>
                  <a:pt x="1130797" y="0"/>
                </a:lnTo>
                <a:lnTo>
                  <a:pt x="1133844" y="0"/>
                </a:lnTo>
                <a:lnTo>
                  <a:pt x="1198768" y="0"/>
                </a:lnTo>
                <a:lnTo>
                  <a:pt x="1244068" y="0"/>
                </a:lnTo>
                <a:lnTo>
                  <a:pt x="1285800" y="0"/>
                </a:lnTo>
                <a:lnTo>
                  <a:pt x="1291762" y="0"/>
                </a:lnTo>
                <a:lnTo>
                  <a:pt x="1324708" y="0"/>
                </a:lnTo>
                <a:cubicBezTo>
                  <a:pt x="1434253" y="0"/>
                  <a:pt x="1496851" y="0"/>
                  <a:pt x="1532621" y="0"/>
                </a:cubicBezTo>
                <a:lnTo>
                  <a:pt x="1558496" y="0"/>
                </a:lnTo>
                <a:lnTo>
                  <a:pt x="1574352" y="0"/>
                </a:lnTo>
                <a:lnTo>
                  <a:pt x="1580314" y="0"/>
                </a:lnTo>
                <a:lnTo>
                  <a:pt x="1684436" y="0"/>
                </a:lnTo>
                <a:cubicBezTo>
                  <a:pt x="1940042" y="0"/>
                  <a:pt x="1940042" y="0"/>
                  <a:pt x="1940042" y="0"/>
                </a:cubicBezTo>
                <a:lnTo>
                  <a:pt x="1944461" y="1312"/>
                </a:lnTo>
                <a:lnTo>
                  <a:pt x="1948853" y="0"/>
                </a:lnTo>
                <a:cubicBezTo>
                  <a:pt x="2330399" y="0"/>
                  <a:pt x="2330399" y="0"/>
                  <a:pt x="2330399" y="0"/>
                </a:cubicBezTo>
                <a:lnTo>
                  <a:pt x="2334818" y="1312"/>
                </a:lnTo>
                <a:lnTo>
                  <a:pt x="2339210" y="0"/>
                </a:lnTo>
                <a:cubicBezTo>
                  <a:pt x="2386903" y="0"/>
                  <a:pt x="2428635" y="0"/>
                  <a:pt x="2465150" y="0"/>
                </a:cubicBezTo>
                <a:lnTo>
                  <a:pt x="2538488" y="0"/>
                </a:lnTo>
                <a:lnTo>
                  <a:pt x="2559791" y="0"/>
                </a:lnTo>
                <a:lnTo>
                  <a:pt x="2664428" y="0"/>
                </a:lnTo>
                <a:lnTo>
                  <a:pt x="2673062" y="0"/>
                </a:lnTo>
                <a:lnTo>
                  <a:pt x="2714794" y="0"/>
                </a:lnTo>
                <a:lnTo>
                  <a:pt x="2720756" y="0"/>
                </a:lnTo>
                <a:lnTo>
                  <a:pt x="2737766" y="0"/>
                </a:lnTo>
                <a:lnTo>
                  <a:pt x="2759069" y="0"/>
                </a:lnTo>
                <a:lnTo>
                  <a:pt x="2863706" y="0"/>
                </a:lnTo>
                <a:lnTo>
                  <a:pt x="2872340" y="0"/>
                </a:lnTo>
                <a:lnTo>
                  <a:pt x="2914072" y="0"/>
                </a:lnTo>
                <a:lnTo>
                  <a:pt x="2920034" y="0"/>
                </a:lnTo>
                <a:lnTo>
                  <a:pt x="2958347" y="0"/>
                </a:lnTo>
                <a:cubicBezTo>
                  <a:pt x="3119312" y="0"/>
                  <a:pt x="3119312" y="0"/>
                  <a:pt x="3119312" y="0"/>
                </a:cubicBezTo>
                <a:cubicBezTo>
                  <a:pt x="3146565" y="0"/>
                  <a:pt x="3179269" y="19088"/>
                  <a:pt x="3192896" y="42265"/>
                </a:cubicBezTo>
                <a:cubicBezTo>
                  <a:pt x="3383669" y="372888"/>
                  <a:pt x="3383669" y="372888"/>
                  <a:pt x="3383669" y="372888"/>
                </a:cubicBezTo>
                <a:cubicBezTo>
                  <a:pt x="3397295" y="396066"/>
                  <a:pt x="3397295" y="434241"/>
                  <a:pt x="3383669" y="457418"/>
                </a:cubicBezTo>
                <a:cubicBezTo>
                  <a:pt x="3192896" y="788041"/>
                  <a:pt x="3192896" y="788041"/>
                  <a:pt x="3192896" y="788041"/>
                </a:cubicBezTo>
                <a:cubicBezTo>
                  <a:pt x="3179269" y="811219"/>
                  <a:pt x="3146565" y="830306"/>
                  <a:pt x="3119312" y="83030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gradFill flip="none" rotWithShape="1">
              <a:gsLst>
                <a:gs pos="100000">
                  <a:schemeClr val="bg1"/>
                </a:gs>
                <a:gs pos="0">
                  <a:srgbClr val="B6B6B6"/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1" compatLnSpc="1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智慧灯杆功能全景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25830" y="1751965"/>
            <a:ext cx="9875520" cy="4821555"/>
            <a:chOff x="1485900" y="1028700"/>
            <a:chExt cx="9875504" cy="566984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5900" y="1028700"/>
              <a:ext cx="9875504" cy="5669841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5999703" y="1945178"/>
              <a:ext cx="847898" cy="648394"/>
            </a:xfrm>
            <a:prstGeom prst="ellipse">
              <a:avLst/>
            </a:prstGeom>
            <a:solidFill>
              <a:srgbClr val="DC6A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5G</a:t>
              </a:r>
              <a:endParaRPr lang="en-US" altLang="zh-CN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600" b="1" dirty="0">
                  <a:solidFill>
                    <a:schemeClr val="tx1"/>
                  </a:solidFill>
                </a:rPr>
                <a:t>基站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 17"/>
          <p:cNvSpPr/>
          <p:nvPr/>
        </p:nvSpPr>
        <p:spPr bwMode="auto">
          <a:xfrm rot="21600000">
            <a:off x="8976329" y="155908"/>
            <a:ext cx="2820050" cy="390133"/>
          </a:xfrm>
          <a:custGeom>
            <a:avLst/>
            <a:gdLst>
              <a:gd name="connsiteX0" fmla="*/ 3119312 w 3393888"/>
              <a:gd name="connsiteY0" fmla="*/ 830306 h 830306"/>
              <a:gd name="connsiteX1" fmla="*/ 2920034 w 3393888"/>
              <a:gd name="connsiteY1" fmla="*/ 830306 h 830306"/>
              <a:gd name="connsiteX2" fmla="*/ 2737766 w 3393888"/>
              <a:gd name="connsiteY2" fmla="*/ 830306 h 830306"/>
              <a:gd name="connsiteX3" fmla="*/ 2720756 w 3393888"/>
              <a:gd name="connsiteY3" fmla="*/ 830306 h 830306"/>
              <a:gd name="connsiteX4" fmla="*/ 2538488 w 3393888"/>
              <a:gd name="connsiteY4" fmla="*/ 830306 h 830306"/>
              <a:gd name="connsiteX5" fmla="*/ 2339210 w 3393888"/>
              <a:gd name="connsiteY5" fmla="*/ 830306 h 830306"/>
              <a:gd name="connsiteX6" fmla="*/ 2334818 w 3393888"/>
              <a:gd name="connsiteY6" fmla="*/ 828994 h 830306"/>
              <a:gd name="connsiteX7" fmla="*/ 2330399 w 3393888"/>
              <a:gd name="connsiteY7" fmla="*/ 830306 h 830306"/>
              <a:gd name="connsiteX8" fmla="*/ 1948853 w 3393888"/>
              <a:gd name="connsiteY8" fmla="*/ 830306 h 830306"/>
              <a:gd name="connsiteX9" fmla="*/ 1944461 w 3393888"/>
              <a:gd name="connsiteY9" fmla="*/ 828994 h 830306"/>
              <a:gd name="connsiteX10" fmla="*/ 1940042 w 3393888"/>
              <a:gd name="connsiteY10" fmla="*/ 830306 h 830306"/>
              <a:gd name="connsiteX11" fmla="*/ 1580314 w 3393888"/>
              <a:gd name="connsiteY11" fmla="*/ 830306 h 830306"/>
              <a:gd name="connsiteX12" fmla="*/ 1558496 w 3393888"/>
              <a:gd name="connsiteY12" fmla="*/ 830306 h 830306"/>
              <a:gd name="connsiteX13" fmla="*/ 1291762 w 3393888"/>
              <a:gd name="connsiteY13" fmla="*/ 830306 h 830306"/>
              <a:gd name="connsiteX14" fmla="*/ 1198768 w 3393888"/>
              <a:gd name="connsiteY14" fmla="*/ 830306 h 830306"/>
              <a:gd name="connsiteX15" fmla="*/ 1133844 w 3393888"/>
              <a:gd name="connsiteY15" fmla="*/ 830306 h 830306"/>
              <a:gd name="connsiteX16" fmla="*/ 910216 w 3393888"/>
              <a:gd name="connsiteY16" fmla="*/ 830306 h 830306"/>
              <a:gd name="connsiteX17" fmla="*/ 798379 w 3393888"/>
              <a:gd name="connsiteY17" fmla="*/ 830306 h 830306"/>
              <a:gd name="connsiteX18" fmla="*/ 752298 w 3393888"/>
              <a:gd name="connsiteY18" fmla="*/ 830306 h 830306"/>
              <a:gd name="connsiteX19" fmla="*/ 655613 w 3393888"/>
              <a:gd name="connsiteY19" fmla="*/ 830306 h 830306"/>
              <a:gd name="connsiteX20" fmla="*/ 416833 w 3393888"/>
              <a:gd name="connsiteY20" fmla="*/ 830306 h 830306"/>
              <a:gd name="connsiteX21" fmla="*/ 274067 w 3393888"/>
              <a:gd name="connsiteY21" fmla="*/ 830306 h 830306"/>
              <a:gd name="connsiteX22" fmla="*/ 200483 w 3393888"/>
              <a:gd name="connsiteY22" fmla="*/ 788041 h 830306"/>
              <a:gd name="connsiteX23" fmla="*/ 9710 w 3393888"/>
              <a:gd name="connsiteY23" fmla="*/ 457418 h 830306"/>
              <a:gd name="connsiteX24" fmla="*/ 9710 w 3393888"/>
              <a:gd name="connsiteY24" fmla="*/ 372888 h 830306"/>
              <a:gd name="connsiteX25" fmla="*/ 200483 w 3393888"/>
              <a:gd name="connsiteY25" fmla="*/ 42265 h 830306"/>
              <a:gd name="connsiteX26" fmla="*/ 274067 w 3393888"/>
              <a:gd name="connsiteY26" fmla="*/ 0 h 830306"/>
              <a:gd name="connsiteX27" fmla="*/ 400007 w 3393888"/>
              <a:gd name="connsiteY27" fmla="*/ 0 h 830306"/>
              <a:gd name="connsiteX28" fmla="*/ 416833 w 3393888"/>
              <a:gd name="connsiteY28" fmla="*/ 0 h 830306"/>
              <a:gd name="connsiteX29" fmla="*/ 494648 w 3393888"/>
              <a:gd name="connsiteY29" fmla="*/ 0 h 830306"/>
              <a:gd name="connsiteX30" fmla="*/ 542773 w 3393888"/>
              <a:gd name="connsiteY30" fmla="*/ 0 h 830306"/>
              <a:gd name="connsiteX31" fmla="*/ 607920 w 3393888"/>
              <a:gd name="connsiteY31" fmla="*/ 0 h 830306"/>
              <a:gd name="connsiteX32" fmla="*/ 637414 w 3393888"/>
              <a:gd name="connsiteY32" fmla="*/ 0 h 830306"/>
              <a:gd name="connsiteX33" fmla="*/ 649651 w 3393888"/>
              <a:gd name="connsiteY33" fmla="*/ 0 h 830306"/>
              <a:gd name="connsiteX34" fmla="*/ 655613 w 3393888"/>
              <a:gd name="connsiteY34" fmla="*/ 0 h 830306"/>
              <a:gd name="connsiteX35" fmla="*/ 750685 w 3393888"/>
              <a:gd name="connsiteY35" fmla="*/ 0 h 830306"/>
              <a:gd name="connsiteX36" fmla="*/ 752298 w 3393888"/>
              <a:gd name="connsiteY36" fmla="*/ 0 h 830306"/>
              <a:gd name="connsiteX37" fmla="*/ 792417 w 3393888"/>
              <a:gd name="connsiteY37" fmla="*/ 0 h 830306"/>
              <a:gd name="connsiteX38" fmla="*/ 798379 w 3393888"/>
              <a:gd name="connsiteY38" fmla="*/ 0 h 830306"/>
              <a:gd name="connsiteX39" fmla="*/ 878238 w 3393888"/>
              <a:gd name="connsiteY39" fmla="*/ 0 h 830306"/>
              <a:gd name="connsiteX40" fmla="*/ 910216 w 3393888"/>
              <a:gd name="connsiteY40" fmla="*/ 0 h 830306"/>
              <a:gd name="connsiteX41" fmla="*/ 972879 w 3393888"/>
              <a:gd name="connsiteY41" fmla="*/ 0 h 830306"/>
              <a:gd name="connsiteX42" fmla="*/ 1036156 w 3393888"/>
              <a:gd name="connsiteY42" fmla="*/ 0 h 830306"/>
              <a:gd name="connsiteX43" fmla="*/ 1086151 w 3393888"/>
              <a:gd name="connsiteY43" fmla="*/ 0 h 830306"/>
              <a:gd name="connsiteX44" fmla="*/ 1127882 w 3393888"/>
              <a:gd name="connsiteY44" fmla="*/ 0 h 830306"/>
              <a:gd name="connsiteX45" fmla="*/ 1130797 w 3393888"/>
              <a:gd name="connsiteY45" fmla="*/ 0 h 830306"/>
              <a:gd name="connsiteX46" fmla="*/ 1133844 w 3393888"/>
              <a:gd name="connsiteY46" fmla="*/ 0 h 830306"/>
              <a:gd name="connsiteX47" fmla="*/ 1198768 w 3393888"/>
              <a:gd name="connsiteY47" fmla="*/ 0 h 830306"/>
              <a:gd name="connsiteX48" fmla="*/ 1244068 w 3393888"/>
              <a:gd name="connsiteY48" fmla="*/ 0 h 830306"/>
              <a:gd name="connsiteX49" fmla="*/ 1285800 w 3393888"/>
              <a:gd name="connsiteY49" fmla="*/ 0 h 830306"/>
              <a:gd name="connsiteX50" fmla="*/ 1291762 w 3393888"/>
              <a:gd name="connsiteY50" fmla="*/ 0 h 830306"/>
              <a:gd name="connsiteX51" fmla="*/ 1324708 w 3393888"/>
              <a:gd name="connsiteY51" fmla="*/ 0 h 830306"/>
              <a:gd name="connsiteX52" fmla="*/ 1532621 w 3393888"/>
              <a:gd name="connsiteY52" fmla="*/ 0 h 830306"/>
              <a:gd name="connsiteX53" fmla="*/ 1558496 w 3393888"/>
              <a:gd name="connsiteY53" fmla="*/ 0 h 830306"/>
              <a:gd name="connsiteX54" fmla="*/ 1574352 w 3393888"/>
              <a:gd name="connsiteY54" fmla="*/ 0 h 830306"/>
              <a:gd name="connsiteX55" fmla="*/ 1580314 w 3393888"/>
              <a:gd name="connsiteY55" fmla="*/ 0 h 830306"/>
              <a:gd name="connsiteX56" fmla="*/ 1684436 w 3393888"/>
              <a:gd name="connsiteY56" fmla="*/ 0 h 830306"/>
              <a:gd name="connsiteX57" fmla="*/ 1940042 w 3393888"/>
              <a:gd name="connsiteY57" fmla="*/ 0 h 830306"/>
              <a:gd name="connsiteX58" fmla="*/ 1944461 w 3393888"/>
              <a:gd name="connsiteY58" fmla="*/ 1312 h 830306"/>
              <a:gd name="connsiteX59" fmla="*/ 1948853 w 3393888"/>
              <a:gd name="connsiteY59" fmla="*/ 0 h 830306"/>
              <a:gd name="connsiteX60" fmla="*/ 2330399 w 3393888"/>
              <a:gd name="connsiteY60" fmla="*/ 0 h 830306"/>
              <a:gd name="connsiteX61" fmla="*/ 2334818 w 3393888"/>
              <a:gd name="connsiteY61" fmla="*/ 1312 h 830306"/>
              <a:gd name="connsiteX62" fmla="*/ 2339210 w 3393888"/>
              <a:gd name="connsiteY62" fmla="*/ 0 h 830306"/>
              <a:gd name="connsiteX63" fmla="*/ 2465150 w 3393888"/>
              <a:gd name="connsiteY63" fmla="*/ 0 h 830306"/>
              <a:gd name="connsiteX64" fmla="*/ 2538488 w 3393888"/>
              <a:gd name="connsiteY64" fmla="*/ 0 h 830306"/>
              <a:gd name="connsiteX65" fmla="*/ 2559791 w 3393888"/>
              <a:gd name="connsiteY65" fmla="*/ 0 h 830306"/>
              <a:gd name="connsiteX66" fmla="*/ 2664428 w 3393888"/>
              <a:gd name="connsiteY66" fmla="*/ 0 h 830306"/>
              <a:gd name="connsiteX67" fmla="*/ 2673062 w 3393888"/>
              <a:gd name="connsiteY67" fmla="*/ 0 h 830306"/>
              <a:gd name="connsiteX68" fmla="*/ 2714794 w 3393888"/>
              <a:gd name="connsiteY68" fmla="*/ 0 h 830306"/>
              <a:gd name="connsiteX69" fmla="*/ 2720756 w 3393888"/>
              <a:gd name="connsiteY69" fmla="*/ 0 h 830306"/>
              <a:gd name="connsiteX70" fmla="*/ 2737766 w 3393888"/>
              <a:gd name="connsiteY70" fmla="*/ 0 h 830306"/>
              <a:gd name="connsiteX71" fmla="*/ 2759069 w 3393888"/>
              <a:gd name="connsiteY71" fmla="*/ 0 h 830306"/>
              <a:gd name="connsiteX72" fmla="*/ 2863706 w 3393888"/>
              <a:gd name="connsiteY72" fmla="*/ 0 h 830306"/>
              <a:gd name="connsiteX73" fmla="*/ 2872340 w 3393888"/>
              <a:gd name="connsiteY73" fmla="*/ 0 h 830306"/>
              <a:gd name="connsiteX74" fmla="*/ 2914072 w 3393888"/>
              <a:gd name="connsiteY74" fmla="*/ 0 h 830306"/>
              <a:gd name="connsiteX75" fmla="*/ 2920034 w 3393888"/>
              <a:gd name="connsiteY75" fmla="*/ 0 h 830306"/>
              <a:gd name="connsiteX76" fmla="*/ 2958347 w 3393888"/>
              <a:gd name="connsiteY76" fmla="*/ 0 h 830306"/>
              <a:gd name="connsiteX77" fmla="*/ 3119312 w 3393888"/>
              <a:gd name="connsiteY77" fmla="*/ 0 h 830306"/>
              <a:gd name="connsiteX78" fmla="*/ 3192896 w 3393888"/>
              <a:gd name="connsiteY78" fmla="*/ 42265 h 830306"/>
              <a:gd name="connsiteX79" fmla="*/ 3383669 w 3393888"/>
              <a:gd name="connsiteY79" fmla="*/ 372888 h 830306"/>
              <a:gd name="connsiteX80" fmla="*/ 3383669 w 3393888"/>
              <a:gd name="connsiteY80" fmla="*/ 457418 h 830306"/>
              <a:gd name="connsiteX81" fmla="*/ 3192896 w 3393888"/>
              <a:gd name="connsiteY81" fmla="*/ 788041 h 830306"/>
              <a:gd name="connsiteX82" fmla="*/ 3119312 w 3393888"/>
              <a:gd name="connsiteY82" fmla="*/ 830306 h 8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393888" h="830306">
                <a:moveTo>
                  <a:pt x="3119312" y="830306"/>
                </a:moveTo>
                <a:lnTo>
                  <a:pt x="2920034" y="830306"/>
                </a:lnTo>
                <a:lnTo>
                  <a:pt x="2737766" y="830306"/>
                </a:lnTo>
                <a:lnTo>
                  <a:pt x="2720756" y="830306"/>
                </a:lnTo>
                <a:lnTo>
                  <a:pt x="2538488" y="830306"/>
                </a:lnTo>
                <a:lnTo>
                  <a:pt x="2339210" y="830306"/>
                </a:lnTo>
                <a:lnTo>
                  <a:pt x="2334818" y="828994"/>
                </a:lnTo>
                <a:lnTo>
                  <a:pt x="2330399" y="830306"/>
                </a:lnTo>
                <a:lnTo>
                  <a:pt x="1948853" y="830306"/>
                </a:lnTo>
                <a:lnTo>
                  <a:pt x="1944461" y="828994"/>
                </a:lnTo>
                <a:lnTo>
                  <a:pt x="1940042" y="830306"/>
                </a:lnTo>
                <a:lnTo>
                  <a:pt x="1580314" y="830306"/>
                </a:lnTo>
                <a:lnTo>
                  <a:pt x="1558496" y="830306"/>
                </a:lnTo>
                <a:lnTo>
                  <a:pt x="1291762" y="830306"/>
                </a:lnTo>
                <a:lnTo>
                  <a:pt x="1198768" y="830306"/>
                </a:lnTo>
                <a:lnTo>
                  <a:pt x="1133844" y="830306"/>
                </a:lnTo>
                <a:lnTo>
                  <a:pt x="910216" y="830306"/>
                </a:lnTo>
                <a:lnTo>
                  <a:pt x="798379" y="830306"/>
                </a:lnTo>
                <a:lnTo>
                  <a:pt x="752298" y="830306"/>
                </a:lnTo>
                <a:lnTo>
                  <a:pt x="655613" y="830306"/>
                </a:lnTo>
                <a:lnTo>
                  <a:pt x="416833" y="830306"/>
                </a:lnTo>
                <a:lnTo>
                  <a:pt x="274067" y="830306"/>
                </a:lnTo>
                <a:cubicBezTo>
                  <a:pt x="247495" y="830306"/>
                  <a:pt x="214109" y="811219"/>
                  <a:pt x="200483" y="788041"/>
                </a:cubicBezTo>
                <a:cubicBezTo>
                  <a:pt x="9710" y="457418"/>
                  <a:pt x="9710" y="457418"/>
                  <a:pt x="9710" y="457418"/>
                </a:cubicBezTo>
                <a:cubicBezTo>
                  <a:pt x="-3236" y="434241"/>
                  <a:pt x="-3236" y="396066"/>
                  <a:pt x="9710" y="372888"/>
                </a:cubicBezTo>
                <a:cubicBezTo>
                  <a:pt x="200483" y="42265"/>
                  <a:pt x="200483" y="42265"/>
                  <a:pt x="200483" y="42265"/>
                </a:cubicBezTo>
                <a:cubicBezTo>
                  <a:pt x="214109" y="19088"/>
                  <a:pt x="247495" y="0"/>
                  <a:pt x="274067" y="0"/>
                </a:cubicBezTo>
                <a:cubicBezTo>
                  <a:pt x="321760" y="0"/>
                  <a:pt x="363492" y="0"/>
                  <a:pt x="400007" y="0"/>
                </a:cubicBezTo>
                <a:lnTo>
                  <a:pt x="416833" y="0"/>
                </a:lnTo>
                <a:lnTo>
                  <a:pt x="494648" y="0"/>
                </a:lnTo>
                <a:lnTo>
                  <a:pt x="542773" y="0"/>
                </a:lnTo>
                <a:lnTo>
                  <a:pt x="607920" y="0"/>
                </a:lnTo>
                <a:lnTo>
                  <a:pt x="637414" y="0"/>
                </a:lnTo>
                <a:lnTo>
                  <a:pt x="649651" y="0"/>
                </a:lnTo>
                <a:cubicBezTo>
                  <a:pt x="655613" y="0"/>
                  <a:pt x="655613" y="0"/>
                  <a:pt x="655613" y="0"/>
                </a:cubicBezTo>
                <a:lnTo>
                  <a:pt x="750685" y="0"/>
                </a:lnTo>
                <a:lnTo>
                  <a:pt x="752298" y="0"/>
                </a:lnTo>
                <a:lnTo>
                  <a:pt x="792417" y="0"/>
                </a:lnTo>
                <a:lnTo>
                  <a:pt x="798379" y="0"/>
                </a:lnTo>
                <a:lnTo>
                  <a:pt x="878238" y="0"/>
                </a:lnTo>
                <a:lnTo>
                  <a:pt x="910216" y="0"/>
                </a:lnTo>
                <a:lnTo>
                  <a:pt x="972879" y="0"/>
                </a:lnTo>
                <a:lnTo>
                  <a:pt x="1036156" y="0"/>
                </a:lnTo>
                <a:lnTo>
                  <a:pt x="1086151" y="0"/>
                </a:lnTo>
                <a:lnTo>
                  <a:pt x="1127882" y="0"/>
                </a:lnTo>
                <a:lnTo>
                  <a:pt x="1130797" y="0"/>
                </a:lnTo>
                <a:lnTo>
                  <a:pt x="1133844" y="0"/>
                </a:lnTo>
                <a:lnTo>
                  <a:pt x="1198768" y="0"/>
                </a:lnTo>
                <a:lnTo>
                  <a:pt x="1244068" y="0"/>
                </a:lnTo>
                <a:lnTo>
                  <a:pt x="1285800" y="0"/>
                </a:lnTo>
                <a:lnTo>
                  <a:pt x="1291762" y="0"/>
                </a:lnTo>
                <a:lnTo>
                  <a:pt x="1324708" y="0"/>
                </a:lnTo>
                <a:cubicBezTo>
                  <a:pt x="1434253" y="0"/>
                  <a:pt x="1496851" y="0"/>
                  <a:pt x="1532621" y="0"/>
                </a:cubicBezTo>
                <a:lnTo>
                  <a:pt x="1558496" y="0"/>
                </a:lnTo>
                <a:lnTo>
                  <a:pt x="1574352" y="0"/>
                </a:lnTo>
                <a:lnTo>
                  <a:pt x="1580314" y="0"/>
                </a:lnTo>
                <a:lnTo>
                  <a:pt x="1684436" y="0"/>
                </a:lnTo>
                <a:cubicBezTo>
                  <a:pt x="1940042" y="0"/>
                  <a:pt x="1940042" y="0"/>
                  <a:pt x="1940042" y="0"/>
                </a:cubicBezTo>
                <a:lnTo>
                  <a:pt x="1944461" y="1312"/>
                </a:lnTo>
                <a:lnTo>
                  <a:pt x="1948853" y="0"/>
                </a:lnTo>
                <a:cubicBezTo>
                  <a:pt x="2330399" y="0"/>
                  <a:pt x="2330399" y="0"/>
                  <a:pt x="2330399" y="0"/>
                </a:cubicBezTo>
                <a:lnTo>
                  <a:pt x="2334818" y="1312"/>
                </a:lnTo>
                <a:lnTo>
                  <a:pt x="2339210" y="0"/>
                </a:lnTo>
                <a:cubicBezTo>
                  <a:pt x="2386903" y="0"/>
                  <a:pt x="2428635" y="0"/>
                  <a:pt x="2465150" y="0"/>
                </a:cubicBezTo>
                <a:lnTo>
                  <a:pt x="2538488" y="0"/>
                </a:lnTo>
                <a:lnTo>
                  <a:pt x="2559791" y="0"/>
                </a:lnTo>
                <a:lnTo>
                  <a:pt x="2664428" y="0"/>
                </a:lnTo>
                <a:lnTo>
                  <a:pt x="2673062" y="0"/>
                </a:lnTo>
                <a:lnTo>
                  <a:pt x="2714794" y="0"/>
                </a:lnTo>
                <a:lnTo>
                  <a:pt x="2720756" y="0"/>
                </a:lnTo>
                <a:lnTo>
                  <a:pt x="2737766" y="0"/>
                </a:lnTo>
                <a:lnTo>
                  <a:pt x="2759069" y="0"/>
                </a:lnTo>
                <a:lnTo>
                  <a:pt x="2863706" y="0"/>
                </a:lnTo>
                <a:lnTo>
                  <a:pt x="2872340" y="0"/>
                </a:lnTo>
                <a:lnTo>
                  <a:pt x="2914072" y="0"/>
                </a:lnTo>
                <a:lnTo>
                  <a:pt x="2920034" y="0"/>
                </a:lnTo>
                <a:lnTo>
                  <a:pt x="2958347" y="0"/>
                </a:lnTo>
                <a:cubicBezTo>
                  <a:pt x="3119312" y="0"/>
                  <a:pt x="3119312" y="0"/>
                  <a:pt x="3119312" y="0"/>
                </a:cubicBezTo>
                <a:cubicBezTo>
                  <a:pt x="3146565" y="0"/>
                  <a:pt x="3179269" y="19088"/>
                  <a:pt x="3192896" y="42265"/>
                </a:cubicBezTo>
                <a:cubicBezTo>
                  <a:pt x="3383669" y="372888"/>
                  <a:pt x="3383669" y="372888"/>
                  <a:pt x="3383669" y="372888"/>
                </a:cubicBezTo>
                <a:cubicBezTo>
                  <a:pt x="3397295" y="396066"/>
                  <a:pt x="3397295" y="434241"/>
                  <a:pt x="3383669" y="457418"/>
                </a:cubicBezTo>
                <a:cubicBezTo>
                  <a:pt x="3192896" y="788041"/>
                  <a:pt x="3192896" y="788041"/>
                  <a:pt x="3192896" y="788041"/>
                </a:cubicBezTo>
                <a:cubicBezTo>
                  <a:pt x="3179269" y="811219"/>
                  <a:pt x="3146565" y="830306"/>
                  <a:pt x="3119312" y="83030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gradFill flip="none" rotWithShape="1">
              <a:gsLst>
                <a:gs pos="100000">
                  <a:schemeClr val="bg1"/>
                </a:gs>
                <a:gs pos="0">
                  <a:srgbClr val="B6B6B6"/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1" compatLnSpc="1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智慧灯杆功能设计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330759" y="518160"/>
            <a:ext cx="3753942" cy="1621715"/>
            <a:chOff x="1330759" y="518160"/>
            <a:chExt cx="3753942" cy="1621715"/>
          </a:xfrm>
        </p:grpSpPr>
        <p:sp>
          <p:nvSpPr>
            <p:cNvPr id="50" name="矩形: 圆角 108"/>
            <p:cNvSpPr/>
            <p:nvPr/>
          </p:nvSpPr>
          <p:spPr>
            <a:xfrm>
              <a:off x="1330759" y="830375"/>
              <a:ext cx="1958341" cy="1309500"/>
            </a:xfrm>
            <a:prstGeom prst="round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370515" y="1491554"/>
              <a:ext cx="562887" cy="525273"/>
            </a:xfrm>
            <a:prstGeom prst="rect">
              <a:avLst/>
            </a:prstGeom>
          </p:spPr>
        </p:pic>
        <p:pic>
          <p:nvPicPr>
            <p:cNvPr id="52" name="图片 51" descr="图片包含 事情, 物体, 手表&#10;&#10;已生成高可信度的说明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415697" y="872511"/>
              <a:ext cx="513506" cy="513506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663189" y="903018"/>
              <a:ext cx="507970" cy="507970"/>
            </a:xfrm>
            <a:prstGeom prst="rect">
              <a:avLst/>
            </a:prstGeom>
          </p:spPr>
        </p:pic>
        <p:pic>
          <p:nvPicPr>
            <p:cNvPr id="56" name="图片 55" descr="图片包含 事情, 设备&#10;&#10;已生成极高可信度的说明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029363" y="1502833"/>
              <a:ext cx="576009" cy="475327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82859" y="1472748"/>
              <a:ext cx="491270" cy="535495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067675" y="927990"/>
              <a:ext cx="458027" cy="458027"/>
            </a:xfrm>
            <a:prstGeom prst="rect">
              <a:avLst/>
            </a:prstGeom>
          </p:spPr>
        </p:pic>
        <p:cxnSp>
          <p:nvCxnSpPr>
            <p:cNvPr id="64" name="直接箭头连接符 63"/>
            <p:cNvCxnSpPr/>
            <p:nvPr/>
          </p:nvCxnSpPr>
          <p:spPr>
            <a:xfrm flipV="1">
              <a:off x="3261633" y="518160"/>
              <a:ext cx="1823068" cy="402915"/>
            </a:xfrm>
            <a:prstGeom prst="straightConnector1">
              <a:avLst/>
            </a:prstGeom>
            <a:ln w="952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65" name="矩形: 圆角 116"/>
          <p:cNvSpPr/>
          <p:nvPr/>
        </p:nvSpPr>
        <p:spPr>
          <a:xfrm>
            <a:off x="496102" y="2997200"/>
            <a:ext cx="3898098" cy="3213100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系统设计的核心思想</a:t>
            </a:r>
            <a:endParaRPr lang="en-US" altLang="zh-CN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chemeClr val="tx1"/>
                </a:solidFill>
              </a:rPr>
              <a:t>以立杆为载体，共享电力、管网、通信等基础设施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chemeClr val="tx1"/>
                </a:solidFill>
              </a:rPr>
              <a:t>集成智能感知终端，深度感知城市态势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chemeClr val="tx1"/>
                </a:solidFill>
              </a:rPr>
              <a:t>融合多元数据，实现数据互联互通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chemeClr val="tx1"/>
                </a:solidFill>
              </a:rPr>
              <a:t>打造智慧城市管理平台，实现城市精准化、自动化、智能化管理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chemeClr val="tx1"/>
                </a:solidFill>
              </a:rPr>
              <a:t>为科学决策、指挥调度提供强有力的数据支撑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pic>
        <p:nvPicPr>
          <p:cNvPr id="66" name="Picture 2" descr="E:\海能\智慧路灯杆\历史设计\样图\微信图片_2017093012154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9291" y="118533"/>
            <a:ext cx="6065520" cy="6739467"/>
          </a:xfrm>
          <a:prstGeom prst="rect">
            <a:avLst/>
          </a:prstGeom>
          <a:noFill/>
        </p:spPr>
      </p:pic>
      <p:sp>
        <p:nvSpPr>
          <p:cNvPr id="72" name="文本框 45"/>
          <p:cNvSpPr txBox="1"/>
          <p:nvPr/>
        </p:nvSpPr>
        <p:spPr>
          <a:xfrm>
            <a:off x="9323131" y="596900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智慧照明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5" name="文本框 52"/>
          <p:cNvSpPr txBox="1"/>
          <p:nvPr/>
        </p:nvSpPr>
        <p:spPr>
          <a:xfrm>
            <a:off x="9274425" y="4090675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FF0000"/>
                </a:solidFill>
                <a:latin typeface="+mn-ea"/>
              </a:rPr>
              <a:t>LED</a:t>
            </a:r>
            <a:r>
              <a:rPr lang="zh-CN" altLang="en-US" sz="1400" b="1">
                <a:solidFill>
                  <a:srgbClr val="FF0000"/>
                </a:solidFill>
                <a:latin typeface="+mn-ea"/>
              </a:rPr>
              <a:t>显示屏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6" name="文本框 59"/>
          <p:cNvSpPr txBox="1"/>
          <p:nvPr/>
        </p:nvSpPr>
        <p:spPr>
          <a:xfrm>
            <a:off x="9315627" y="5671509"/>
            <a:ext cx="20639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FF0000"/>
                </a:solidFill>
                <a:latin typeface="+mn-ea"/>
              </a:rPr>
              <a:t>LCD</a:t>
            </a:r>
            <a:r>
              <a:rPr lang="zh-CN" altLang="en-US" sz="1400" b="1">
                <a:solidFill>
                  <a:srgbClr val="FF0000"/>
                </a:solidFill>
                <a:latin typeface="+mn-ea"/>
              </a:rPr>
              <a:t>交互屏（可选配）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0" name="文本框 61"/>
          <p:cNvSpPr txBox="1"/>
          <p:nvPr/>
        </p:nvSpPr>
        <p:spPr>
          <a:xfrm>
            <a:off x="9306918" y="6053289"/>
            <a:ext cx="206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一键叫车、出行查询</a:t>
            </a:r>
            <a:endParaRPr lang="en-US" altLang="zh-CN" sz="1400">
              <a:latin typeface="+mn-ea"/>
            </a:endParaRPr>
          </a:p>
          <a:p>
            <a:r>
              <a:rPr lang="zh-CN" altLang="en-US" sz="1400">
                <a:latin typeface="+mn-ea"/>
              </a:rPr>
              <a:t>专业信息查询</a:t>
            </a:r>
            <a:endParaRPr lang="zh-CN" altLang="en-US" sz="1400">
              <a:latin typeface="+mn-ea"/>
            </a:endParaRPr>
          </a:p>
        </p:txBody>
      </p:sp>
      <p:sp>
        <p:nvSpPr>
          <p:cNvPr id="81" name="文本框 62"/>
          <p:cNvSpPr txBox="1"/>
          <p:nvPr/>
        </p:nvSpPr>
        <p:spPr>
          <a:xfrm>
            <a:off x="9278451" y="4460006"/>
            <a:ext cx="2621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政府、文化、</a:t>
            </a:r>
            <a:endParaRPr lang="en-US" altLang="zh-CN" sz="1400">
              <a:latin typeface="+mn-ea"/>
            </a:endParaRPr>
          </a:p>
          <a:p>
            <a:r>
              <a:rPr lang="zh-CN" altLang="en-US" sz="1400">
                <a:latin typeface="+mn-ea"/>
              </a:rPr>
              <a:t>公益、应急传媒</a:t>
            </a:r>
            <a:endParaRPr lang="en-US" altLang="zh-CN" sz="1400">
              <a:latin typeface="+mn-ea"/>
            </a:endParaRPr>
          </a:p>
          <a:p>
            <a:r>
              <a:rPr lang="zh-CN" altLang="en-US" sz="1400">
                <a:latin typeface="+mn-ea"/>
              </a:rPr>
              <a:t>交通、停车指引</a:t>
            </a:r>
            <a:endParaRPr lang="zh-CN" altLang="en-US" sz="1400">
              <a:latin typeface="+mn-ea"/>
            </a:endParaRPr>
          </a:p>
        </p:txBody>
      </p:sp>
      <p:sp>
        <p:nvSpPr>
          <p:cNvPr id="84" name="文本框 67"/>
          <p:cNvSpPr txBox="1"/>
          <p:nvPr/>
        </p:nvSpPr>
        <p:spPr>
          <a:xfrm>
            <a:off x="9353931" y="2805337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+mn-ea"/>
              </a:rPr>
              <a:t>广播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5" name="文本框 76"/>
          <p:cNvSpPr txBox="1"/>
          <p:nvPr/>
        </p:nvSpPr>
        <p:spPr>
          <a:xfrm>
            <a:off x="9311601" y="1720059"/>
            <a:ext cx="20639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+mn-ea"/>
              </a:rPr>
              <a:t>视频监控（可选配）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1034891" y="2667000"/>
            <a:ext cx="569708" cy="569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1187291" y="1600200"/>
            <a:ext cx="408251" cy="537676"/>
          </a:xfrm>
          <a:prstGeom prst="rect">
            <a:avLst/>
          </a:prstGeom>
        </p:spPr>
      </p:pic>
      <p:sp>
        <p:nvSpPr>
          <p:cNvPr id="92" name="文本框 56"/>
          <p:cNvSpPr txBox="1"/>
          <p:nvPr/>
        </p:nvSpPr>
        <p:spPr>
          <a:xfrm>
            <a:off x="5605733" y="4926494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+mn-ea"/>
              </a:rPr>
              <a:t>紧急求助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3" name="文本框 60"/>
          <p:cNvSpPr txBox="1"/>
          <p:nvPr/>
        </p:nvSpPr>
        <p:spPr>
          <a:xfrm>
            <a:off x="5605733" y="5288682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一键呼救、可视对讲</a:t>
            </a:r>
            <a:endParaRPr lang="zh-CN" altLang="en-US" sz="1400">
              <a:latin typeface="+mn-ea"/>
            </a:endParaRPr>
          </a:p>
        </p:txBody>
      </p:sp>
      <p:sp>
        <p:nvSpPr>
          <p:cNvPr id="96" name="文本框 72"/>
          <p:cNvSpPr txBox="1"/>
          <p:nvPr/>
        </p:nvSpPr>
        <p:spPr>
          <a:xfrm>
            <a:off x="5605733" y="4008480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FF0000"/>
                </a:solidFill>
                <a:latin typeface="+mn-ea"/>
              </a:rPr>
              <a:t>RFID</a:t>
            </a:r>
            <a:r>
              <a:rPr lang="zh-CN" altLang="en-US" sz="1400" b="1">
                <a:solidFill>
                  <a:srgbClr val="FF0000"/>
                </a:solidFill>
                <a:latin typeface="+mn-ea"/>
              </a:rPr>
              <a:t>射频阅读器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7" name="文本框 73"/>
          <p:cNvSpPr txBox="1"/>
          <p:nvPr/>
        </p:nvSpPr>
        <p:spPr>
          <a:xfrm>
            <a:off x="5605733" y="4377018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识别、定位、轨迹</a:t>
            </a:r>
            <a:endParaRPr lang="zh-CN" altLang="en-US" sz="1400">
              <a:latin typeface="+mn-ea"/>
            </a:endParaRPr>
          </a:p>
        </p:txBody>
      </p:sp>
      <p:sp>
        <p:nvSpPr>
          <p:cNvPr id="98" name="文本框 81"/>
          <p:cNvSpPr txBox="1"/>
          <p:nvPr/>
        </p:nvSpPr>
        <p:spPr>
          <a:xfrm>
            <a:off x="5620734" y="2711235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+mn-ea"/>
              </a:rPr>
              <a:t>气象环境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6" name="文本框 82"/>
          <p:cNvSpPr txBox="1"/>
          <p:nvPr/>
        </p:nvSpPr>
        <p:spPr>
          <a:xfrm>
            <a:off x="5620733" y="3130573"/>
            <a:ext cx="251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温、湿、风、雨、气、紫</a:t>
            </a:r>
            <a:endParaRPr lang="en-US" altLang="zh-CN" sz="1400">
              <a:latin typeface="+mn-ea"/>
            </a:endParaRPr>
          </a:p>
          <a:p>
            <a:r>
              <a:rPr lang="en-US" altLang="zh-CN" sz="1400">
                <a:latin typeface="+mn-ea"/>
              </a:rPr>
              <a:t>PM2.5/CO/CO2/SO2/O3/PH</a:t>
            </a:r>
            <a:endParaRPr lang="zh-CN" altLang="en-US" sz="1400">
              <a:latin typeface="+mn-ea"/>
            </a:endParaRPr>
          </a:p>
        </p:txBody>
      </p:sp>
      <p:sp>
        <p:nvSpPr>
          <p:cNvPr id="117" name="文本框 85"/>
          <p:cNvSpPr txBox="1"/>
          <p:nvPr/>
        </p:nvSpPr>
        <p:spPr>
          <a:xfrm>
            <a:off x="5619287" y="1757559"/>
            <a:ext cx="20639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FF0000"/>
                </a:solidFill>
                <a:latin typeface="+mn-ea"/>
              </a:rPr>
              <a:t>WIFI</a:t>
            </a:r>
            <a:r>
              <a:rPr lang="zh-CN" altLang="en-US" sz="1400" b="1">
                <a:solidFill>
                  <a:srgbClr val="FF0000"/>
                </a:solidFill>
                <a:latin typeface="+mn-ea"/>
              </a:rPr>
              <a:t>（可选配）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8" name="文本框 86"/>
          <p:cNvSpPr txBox="1"/>
          <p:nvPr/>
        </p:nvSpPr>
        <p:spPr>
          <a:xfrm>
            <a:off x="5619286" y="2151497"/>
            <a:ext cx="2511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n-ea"/>
              </a:rPr>
              <a:t>公众上网、人群预警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19" name="文本框 89"/>
          <p:cNvSpPr txBox="1"/>
          <p:nvPr/>
        </p:nvSpPr>
        <p:spPr>
          <a:xfrm>
            <a:off x="5644280" y="510360"/>
            <a:ext cx="20639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通信网络（可选配）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0" name="文本框 90"/>
          <p:cNvSpPr txBox="1"/>
          <p:nvPr/>
        </p:nvSpPr>
        <p:spPr>
          <a:xfrm>
            <a:off x="5644279" y="901125"/>
            <a:ext cx="251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n-ea"/>
              </a:rPr>
              <a:t>专网基站、</a:t>
            </a:r>
            <a:r>
              <a:rPr lang="en-US" altLang="zh-CN" sz="1400" dirty="0">
                <a:latin typeface="+mn-ea"/>
              </a:rPr>
              <a:t>4G-5G</a:t>
            </a:r>
            <a:r>
              <a:rPr lang="zh-CN" altLang="en-US" sz="1400" dirty="0">
                <a:latin typeface="+mn-ea"/>
              </a:rPr>
              <a:t>基站</a:t>
            </a:r>
            <a:endParaRPr lang="en-US" altLang="zh-CN" sz="1400" dirty="0">
              <a:latin typeface="+mn-ea"/>
            </a:endParaRPr>
          </a:p>
          <a:p>
            <a:r>
              <a:rPr lang="en-US" altLang="zh-CN" sz="1400" dirty="0">
                <a:latin typeface="+mn-ea"/>
              </a:rPr>
              <a:t>LoRa/NB_Lot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21" name="文本框 93"/>
          <p:cNvSpPr txBox="1"/>
          <p:nvPr/>
        </p:nvSpPr>
        <p:spPr>
          <a:xfrm>
            <a:off x="5628679" y="5814522"/>
            <a:ext cx="20639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+mn-ea"/>
              </a:rPr>
              <a:t>充电桩（可选配）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2" name="文本框 94"/>
          <p:cNvSpPr txBox="1"/>
          <p:nvPr/>
        </p:nvSpPr>
        <p:spPr>
          <a:xfrm>
            <a:off x="5628679" y="6176710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汽车充电、手机充电</a:t>
            </a:r>
            <a:endParaRPr lang="zh-CN" altLang="en-US" sz="1400">
              <a:latin typeface="+mn-ea"/>
            </a:endParaRPr>
          </a:p>
        </p:txBody>
      </p:sp>
      <p:pic>
        <p:nvPicPr>
          <p:cNvPr id="123" name="图片 122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175" r="93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7291" y="508000"/>
            <a:ext cx="356006" cy="480325"/>
          </a:xfrm>
          <a:prstGeom prst="rect">
            <a:avLst/>
          </a:prstGeom>
        </p:spPr>
      </p:pic>
      <p:pic>
        <p:nvPicPr>
          <p:cNvPr id="124" name="图片 123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4749139" y="1626154"/>
            <a:ext cx="570577" cy="570577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671199" y="2552853"/>
            <a:ext cx="648692" cy="605343"/>
          </a:xfrm>
          <a:prstGeom prst="rect">
            <a:avLst/>
          </a:prstGeom>
        </p:spPr>
      </p:pic>
      <p:pic>
        <p:nvPicPr>
          <p:cNvPr id="127" name="图片 12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716984" y="3946864"/>
            <a:ext cx="505263" cy="505263"/>
          </a:xfrm>
          <a:prstGeom prst="rect">
            <a:avLst/>
          </a:prstGeom>
        </p:spPr>
      </p:pic>
      <p:pic>
        <p:nvPicPr>
          <p:cNvPr id="128" name="图片 127"/>
          <p:cNvPicPr/>
          <p:nvPr/>
        </p:nvPicPr>
        <p:blipFill>
          <a:blip r:embed="rId17" cstate="screen"/>
          <a:stretch>
            <a:fillRect/>
          </a:stretch>
        </p:blipFill>
        <p:spPr>
          <a:xfrm>
            <a:off x="4809805" y="4861447"/>
            <a:ext cx="276581" cy="499425"/>
          </a:xfrm>
          <a:prstGeom prst="rect">
            <a:avLst/>
          </a:prstGeom>
        </p:spPr>
      </p:pic>
      <p:pic>
        <p:nvPicPr>
          <p:cNvPr id="130" name="Picture 7" descr="C:\Users\Administrator\Desktop\d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984091" y="546100"/>
            <a:ext cx="786409" cy="53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Picture 8" descr="C:\Users\Administrator\Downloads\e3493cabfb8e5a9fb27053e5413c14e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034891" y="4038600"/>
            <a:ext cx="685800" cy="381418"/>
          </a:xfrm>
          <a:prstGeom prst="rect">
            <a:avLst/>
          </a:prstGeom>
          <a:noFill/>
        </p:spPr>
      </p:pic>
      <p:pic>
        <p:nvPicPr>
          <p:cNvPr id="132" name="Picture 9" descr="C:\Users\Administrator\Downloads\792ae43a7660f7b8cd4180305c19a0d8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187291" y="5562600"/>
            <a:ext cx="533400" cy="533400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40" y="5668924"/>
            <a:ext cx="611733" cy="81513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7"/>
          <p:cNvSpPr/>
          <p:nvPr/>
        </p:nvSpPr>
        <p:spPr bwMode="auto">
          <a:xfrm rot="21600000">
            <a:off x="9105234" y="357203"/>
            <a:ext cx="2820050" cy="390133"/>
          </a:xfrm>
          <a:custGeom>
            <a:avLst/>
            <a:gdLst>
              <a:gd name="connsiteX0" fmla="*/ 3119312 w 3393888"/>
              <a:gd name="connsiteY0" fmla="*/ 830306 h 830306"/>
              <a:gd name="connsiteX1" fmla="*/ 2920034 w 3393888"/>
              <a:gd name="connsiteY1" fmla="*/ 830306 h 830306"/>
              <a:gd name="connsiteX2" fmla="*/ 2737766 w 3393888"/>
              <a:gd name="connsiteY2" fmla="*/ 830306 h 830306"/>
              <a:gd name="connsiteX3" fmla="*/ 2720756 w 3393888"/>
              <a:gd name="connsiteY3" fmla="*/ 830306 h 830306"/>
              <a:gd name="connsiteX4" fmla="*/ 2538488 w 3393888"/>
              <a:gd name="connsiteY4" fmla="*/ 830306 h 830306"/>
              <a:gd name="connsiteX5" fmla="*/ 2339210 w 3393888"/>
              <a:gd name="connsiteY5" fmla="*/ 830306 h 830306"/>
              <a:gd name="connsiteX6" fmla="*/ 2334818 w 3393888"/>
              <a:gd name="connsiteY6" fmla="*/ 828994 h 830306"/>
              <a:gd name="connsiteX7" fmla="*/ 2330399 w 3393888"/>
              <a:gd name="connsiteY7" fmla="*/ 830306 h 830306"/>
              <a:gd name="connsiteX8" fmla="*/ 1948853 w 3393888"/>
              <a:gd name="connsiteY8" fmla="*/ 830306 h 830306"/>
              <a:gd name="connsiteX9" fmla="*/ 1944461 w 3393888"/>
              <a:gd name="connsiteY9" fmla="*/ 828994 h 830306"/>
              <a:gd name="connsiteX10" fmla="*/ 1940042 w 3393888"/>
              <a:gd name="connsiteY10" fmla="*/ 830306 h 830306"/>
              <a:gd name="connsiteX11" fmla="*/ 1580314 w 3393888"/>
              <a:gd name="connsiteY11" fmla="*/ 830306 h 830306"/>
              <a:gd name="connsiteX12" fmla="*/ 1558496 w 3393888"/>
              <a:gd name="connsiteY12" fmla="*/ 830306 h 830306"/>
              <a:gd name="connsiteX13" fmla="*/ 1291762 w 3393888"/>
              <a:gd name="connsiteY13" fmla="*/ 830306 h 830306"/>
              <a:gd name="connsiteX14" fmla="*/ 1198768 w 3393888"/>
              <a:gd name="connsiteY14" fmla="*/ 830306 h 830306"/>
              <a:gd name="connsiteX15" fmla="*/ 1133844 w 3393888"/>
              <a:gd name="connsiteY15" fmla="*/ 830306 h 830306"/>
              <a:gd name="connsiteX16" fmla="*/ 910216 w 3393888"/>
              <a:gd name="connsiteY16" fmla="*/ 830306 h 830306"/>
              <a:gd name="connsiteX17" fmla="*/ 798379 w 3393888"/>
              <a:gd name="connsiteY17" fmla="*/ 830306 h 830306"/>
              <a:gd name="connsiteX18" fmla="*/ 752298 w 3393888"/>
              <a:gd name="connsiteY18" fmla="*/ 830306 h 830306"/>
              <a:gd name="connsiteX19" fmla="*/ 655613 w 3393888"/>
              <a:gd name="connsiteY19" fmla="*/ 830306 h 830306"/>
              <a:gd name="connsiteX20" fmla="*/ 416833 w 3393888"/>
              <a:gd name="connsiteY20" fmla="*/ 830306 h 830306"/>
              <a:gd name="connsiteX21" fmla="*/ 274067 w 3393888"/>
              <a:gd name="connsiteY21" fmla="*/ 830306 h 830306"/>
              <a:gd name="connsiteX22" fmla="*/ 200483 w 3393888"/>
              <a:gd name="connsiteY22" fmla="*/ 788041 h 830306"/>
              <a:gd name="connsiteX23" fmla="*/ 9710 w 3393888"/>
              <a:gd name="connsiteY23" fmla="*/ 457418 h 830306"/>
              <a:gd name="connsiteX24" fmla="*/ 9710 w 3393888"/>
              <a:gd name="connsiteY24" fmla="*/ 372888 h 830306"/>
              <a:gd name="connsiteX25" fmla="*/ 200483 w 3393888"/>
              <a:gd name="connsiteY25" fmla="*/ 42265 h 830306"/>
              <a:gd name="connsiteX26" fmla="*/ 274067 w 3393888"/>
              <a:gd name="connsiteY26" fmla="*/ 0 h 830306"/>
              <a:gd name="connsiteX27" fmla="*/ 400007 w 3393888"/>
              <a:gd name="connsiteY27" fmla="*/ 0 h 830306"/>
              <a:gd name="connsiteX28" fmla="*/ 416833 w 3393888"/>
              <a:gd name="connsiteY28" fmla="*/ 0 h 830306"/>
              <a:gd name="connsiteX29" fmla="*/ 494648 w 3393888"/>
              <a:gd name="connsiteY29" fmla="*/ 0 h 830306"/>
              <a:gd name="connsiteX30" fmla="*/ 542773 w 3393888"/>
              <a:gd name="connsiteY30" fmla="*/ 0 h 830306"/>
              <a:gd name="connsiteX31" fmla="*/ 607920 w 3393888"/>
              <a:gd name="connsiteY31" fmla="*/ 0 h 830306"/>
              <a:gd name="connsiteX32" fmla="*/ 637414 w 3393888"/>
              <a:gd name="connsiteY32" fmla="*/ 0 h 830306"/>
              <a:gd name="connsiteX33" fmla="*/ 649651 w 3393888"/>
              <a:gd name="connsiteY33" fmla="*/ 0 h 830306"/>
              <a:gd name="connsiteX34" fmla="*/ 655613 w 3393888"/>
              <a:gd name="connsiteY34" fmla="*/ 0 h 830306"/>
              <a:gd name="connsiteX35" fmla="*/ 750685 w 3393888"/>
              <a:gd name="connsiteY35" fmla="*/ 0 h 830306"/>
              <a:gd name="connsiteX36" fmla="*/ 752298 w 3393888"/>
              <a:gd name="connsiteY36" fmla="*/ 0 h 830306"/>
              <a:gd name="connsiteX37" fmla="*/ 792417 w 3393888"/>
              <a:gd name="connsiteY37" fmla="*/ 0 h 830306"/>
              <a:gd name="connsiteX38" fmla="*/ 798379 w 3393888"/>
              <a:gd name="connsiteY38" fmla="*/ 0 h 830306"/>
              <a:gd name="connsiteX39" fmla="*/ 878238 w 3393888"/>
              <a:gd name="connsiteY39" fmla="*/ 0 h 830306"/>
              <a:gd name="connsiteX40" fmla="*/ 910216 w 3393888"/>
              <a:gd name="connsiteY40" fmla="*/ 0 h 830306"/>
              <a:gd name="connsiteX41" fmla="*/ 972879 w 3393888"/>
              <a:gd name="connsiteY41" fmla="*/ 0 h 830306"/>
              <a:gd name="connsiteX42" fmla="*/ 1036156 w 3393888"/>
              <a:gd name="connsiteY42" fmla="*/ 0 h 830306"/>
              <a:gd name="connsiteX43" fmla="*/ 1086151 w 3393888"/>
              <a:gd name="connsiteY43" fmla="*/ 0 h 830306"/>
              <a:gd name="connsiteX44" fmla="*/ 1127882 w 3393888"/>
              <a:gd name="connsiteY44" fmla="*/ 0 h 830306"/>
              <a:gd name="connsiteX45" fmla="*/ 1130797 w 3393888"/>
              <a:gd name="connsiteY45" fmla="*/ 0 h 830306"/>
              <a:gd name="connsiteX46" fmla="*/ 1133844 w 3393888"/>
              <a:gd name="connsiteY46" fmla="*/ 0 h 830306"/>
              <a:gd name="connsiteX47" fmla="*/ 1198768 w 3393888"/>
              <a:gd name="connsiteY47" fmla="*/ 0 h 830306"/>
              <a:gd name="connsiteX48" fmla="*/ 1244068 w 3393888"/>
              <a:gd name="connsiteY48" fmla="*/ 0 h 830306"/>
              <a:gd name="connsiteX49" fmla="*/ 1285800 w 3393888"/>
              <a:gd name="connsiteY49" fmla="*/ 0 h 830306"/>
              <a:gd name="connsiteX50" fmla="*/ 1291762 w 3393888"/>
              <a:gd name="connsiteY50" fmla="*/ 0 h 830306"/>
              <a:gd name="connsiteX51" fmla="*/ 1324708 w 3393888"/>
              <a:gd name="connsiteY51" fmla="*/ 0 h 830306"/>
              <a:gd name="connsiteX52" fmla="*/ 1532621 w 3393888"/>
              <a:gd name="connsiteY52" fmla="*/ 0 h 830306"/>
              <a:gd name="connsiteX53" fmla="*/ 1558496 w 3393888"/>
              <a:gd name="connsiteY53" fmla="*/ 0 h 830306"/>
              <a:gd name="connsiteX54" fmla="*/ 1574352 w 3393888"/>
              <a:gd name="connsiteY54" fmla="*/ 0 h 830306"/>
              <a:gd name="connsiteX55" fmla="*/ 1580314 w 3393888"/>
              <a:gd name="connsiteY55" fmla="*/ 0 h 830306"/>
              <a:gd name="connsiteX56" fmla="*/ 1684436 w 3393888"/>
              <a:gd name="connsiteY56" fmla="*/ 0 h 830306"/>
              <a:gd name="connsiteX57" fmla="*/ 1940042 w 3393888"/>
              <a:gd name="connsiteY57" fmla="*/ 0 h 830306"/>
              <a:gd name="connsiteX58" fmla="*/ 1944461 w 3393888"/>
              <a:gd name="connsiteY58" fmla="*/ 1312 h 830306"/>
              <a:gd name="connsiteX59" fmla="*/ 1948853 w 3393888"/>
              <a:gd name="connsiteY59" fmla="*/ 0 h 830306"/>
              <a:gd name="connsiteX60" fmla="*/ 2330399 w 3393888"/>
              <a:gd name="connsiteY60" fmla="*/ 0 h 830306"/>
              <a:gd name="connsiteX61" fmla="*/ 2334818 w 3393888"/>
              <a:gd name="connsiteY61" fmla="*/ 1312 h 830306"/>
              <a:gd name="connsiteX62" fmla="*/ 2339210 w 3393888"/>
              <a:gd name="connsiteY62" fmla="*/ 0 h 830306"/>
              <a:gd name="connsiteX63" fmla="*/ 2465150 w 3393888"/>
              <a:gd name="connsiteY63" fmla="*/ 0 h 830306"/>
              <a:gd name="connsiteX64" fmla="*/ 2538488 w 3393888"/>
              <a:gd name="connsiteY64" fmla="*/ 0 h 830306"/>
              <a:gd name="connsiteX65" fmla="*/ 2559791 w 3393888"/>
              <a:gd name="connsiteY65" fmla="*/ 0 h 830306"/>
              <a:gd name="connsiteX66" fmla="*/ 2664428 w 3393888"/>
              <a:gd name="connsiteY66" fmla="*/ 0 h 830306"/>
              <a:gd name="connsiteX67" fmla="*/ 2673062 w 3393888"/>
              <a:gd name="connsiteY67" fmla="*/ 0 h 830306"/>
              <a:gd name="connsiteX68" fmla="*/ 2714794 w 3393888"/>
              <a:gd name="connsiteY68" fmla="*/ 0 h 830306"/>
              <a:gd name="connsiteX69" fmla="*/ 2720756 w 3393888"/>
              <a:gd name="connsiteY69" fmla="*/ 0 h 830306"/>
              <a:gd name="connsiteX70" fmla="*/ 2737766 w 3393888"/>
              <a:gd name="connsiteY70" fmla="*/ 0 h 830306"/>
              <a:gd name="connsiteX71" fmla="*/ 2759069 w 3393888"/>
              <a:gd name="connsiteY71" fmla="*/ 0 h 830306"/>
              <a:gd name="connsiteX72" fmla="*/ 2863706 w 3393888"/>
              <a:gd name="connsiteY72" fmla="*/ 0 h 830306"/>
              <a:gd name="connsiteX73" fmla="*/ 2872340 w 3393888"/>
              <a:gd name="connsiteY73" fmla="*/ 0 h 830306"/>
              <a:gd name="connsiteX74" fmla="*/ 2914072 w 3393888"/>
              <a:gd name="connsiteY74" fmla="*/ 0 h 830306"/>
              <a:gd name="connsiteX75" fmla="*/ 2920034 w 3393888"/>
              <a:gd name="connsiteY75" fmla="*/ 0 h 830306"/>
              <a:gd name="connsiteX76" fmla="*/ 2958347 w 3393888"/>
              <a:gd name="connsiteY76" fmla="*/ 0 h 830306"/>
              <a:gd name="connsiteX77" fmla="*/ 3119312 w 3393888"/>
              <a:gd name="connsiteY77" fmla="*/ 0 h 830306"/>
              <a:gd name="connsiteX78" fmla="*/ 3192896 w 3393888"/>
              <a:gd name="connsiteY78" fmla="*/ 42265 h 830306"/>
              <a:gd name="connsiteX79" fmla="*/ 3383669 w 3393888"/>
              <a:gd name="connsiteY79" fmla="*/ 372888 h 830306"/>
              <a:gd name="connsiteX80" fmla="*/ 3383669 w 3393888"/>
              <a:gd name="connsiteY80" fmla="*/ 457418 h 830306"/>
              <a:gd name="connsiteX81" fmla="*/ 3192896 w 3393888"/>
              <a:gd name="connsiteY81" fmla="*/ 788041 h 830306"/>
              <a:gd name="connsiteX82" fmla="*/ 3119312 w 3393888"/>
              <a:gd name="connsiteY82" fmla="*/ 830306 h 83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393888" h="830306">
                <a:moveTo>
                  <a:pt x="3119312" y="830306"/>
                </a:moveTo>
                <a:lnTo>
                  <a:pt x="2920034" y="830306"/>
                </a:lnTo>
                <a:lnTo>
                  <a:pt x="2737766" y="830306"/>
                </a:lnTo>
                <a:lnTo>
                  <a:pt x="2720756" y="830306"/>
                </a:lnTo>
                <a:lnTo>
                  <a:pt x="2538488" y="830306"/>
                </a:lnTo>
                <a:lnTo>
                  <a:pt x="2339210" y="830306"/>
                </a:lnTo>
                <a:lnTo>
                  <a:pt x="2334818" y="828994"/>
                </a:lnTo>
                <a:lnTo>
                  <a:pt x="2330399" y="830306"/>
                </a:lnTo>
                <a:lnTo>
                  <a:pt x="1948853" y="830306"/>
                </a:lnTo>
                <a:lnTo>
                  <a:pt x="1944461" y="828994"/>
                </a:lnTo>
                <a:lnTo>
                  <a:pt x="1940042" y="830306"/>
                </a:lnTo>
                <a:lnTo>
                  <a:pt x="1580314" y="830306"/>
                </a:lnTo>
                <a:lnTo>
                  <a:pt x="1558496" y="830306"/>
                </a:lnTo>
                <a:lnTo>
                  <a:pt x="1291762" y="830306"/>
                </a:lnTo>
                <a:lnTo>
                  <a:pt x="1198768" y="830306"/>
                </a:lnTo>
                <a:lnTo>
                  <a:pt x="1133844" y="830306"/>
                </a:lnTo>
                <a:lnTo>
                  <a:pt x="910216" y="830306"/>
                </a:lnTo>
                <a:lnTo>
                  <a:pt x="798379" y="830306"/>
                </a:lnTo>
                <a:lnTo>
                  <a:pt x="752298" y="830306"/>
                </a:lnTo>
                <a:lnTo>
                  <a:pt x="655613" y="830306"/>
                </a:lnTo>
                <a:lnTo>
                  <a:pt x="416833" y="830306"/>
                </a:lnTo>
                <a:lnTo>
                  <a:pt x="274067" y="830306"/>
                </a:lnTo>
                <a:cubicBezTo>
                  <a:pt x="247495" y="830306"/>
                  <a:pt x="214109" y="811219"/>
                  <a:pt x="200483" y="788041"/>
                </a:cubicBezTo>
                <a:cubicBezTo>
                  <a:pt x="9710" y="457418"/>
                  <a:pt x="9710" y="457418"/>
                  <a:pt x="9710" y="457418"/>
                </a:cubicBezTo>
                <a:cubicBezTo>
                  <a:pt x="-3236" y="434241"/>
                  <a:pt x="-3236" y="396066"/>
                  <a:pt x="9710" y="372888"/>
                </a:cubicBezTo>
                <a:cubicBezTo>
                  <a:pt x="200483" y="42265"/>
                  <a:pt x="200483" y="42265"/>
                  <a:pt x="200483" y="42265"/>
                </a:cubicBezTo>
                <a:cubicBezTo>
                  <a:pt x="214109" y="19088"/>
                  <a:pt x="247495" y="0"/>
                  <a:pt x="274067" y="0"/>
                </a:cubicBezTo>
                <a:cubicBezTo>
                  <a:pt x="321760" y="0"/>
                  <a:pt x="363492" y="0"/>
                  <a:pt x="400007" y="0"/>
                </a:cubicBezTo>
                <a:lnTo>
                  <a:pt x="416833" y="0"/>
                </a:lnTo>
                <a:lnTo>
                  <a:pt x="494648" y="0"/>
                </a:lnTo>
                <a:lnTo>
                  <a:pt x="542773" y="0"/>
                </a:lnTo>
                <a:lnTo>
                  <a:pt x="607920" y="0"/>
                </a:lnTo>
                <a:lnTo>
                  <a:pt x="637414" y="0"/>
                </a:lnTo>
                <a:lnTo>
                  <a:pt x="649651" y="0"/>
                </a:lnTo>
                <a:cubicBezTo>
                  <a:pt x="655613" y="0"/>
                  <a:pt x="655613" y="0"/>
                  <a:pt x="655613" y="0"/>
                </a:cubicBezTo>
                <a:lnTo>
                  <a:pt x="750685" y="0"/>
                </a:lnTo>
                <a:lnTo>
                  <a:pt x="752298" y="0"/>
                </a:lnTo>
                <a:lnTo>
                  <a:pt x="792417" y="0"/>
                </a:lnTo>
                <a:lnTo>
                  <a:pt x="798379" y="0"/>
                </a:lnTo>
                <a:lnTo>
                  <a:pt x="878238" y="0"/>
                </a:lnTo>
                <a:lnTo>
                  <a:pt x="910216" y="0"/>
                </a:lnTo>
                <a:lnTo>
                  <a:pt x="972879" y="0"/>
                </a:lnTo>
                <a:lnTo>
                  <a:pt x="1036156" y="0"/>
                </a:lnTo>
                <a:lnTo>
                  <a:pt x="1086151" y="0"/>
                </a:lnTo>
                <a:lnTo>
                  <a:pt x="1127882" y="0"/>
                </a:lnTo>
                <a:lnTo>
                  <a:pt x="1130797" y="0"/>
                </a:lnTo>
                <a:lnTo>
                  <a:pt x="1133844" y="0"/>
                </a:lnTo>
                <a:lnTo>
                  <a:pt x="1198768" y="0"/>
                </a:lnTo>
                <a:lnTo>
                  <a:pt x="1244068" y="0"/>
                </a:lnTo>
                <a:lnTo>
                  <a:pt x="1285800" y="0"/>
                </a:lnTo>
                <a:lnTo>
                  <a:pt x="1291762" y="0"/>
                </a:lnTo>
                <a:lnTo>
                  <a:pt x="1324708" y="0"/>
                </a:lnTo>
                <a:cubicBezTo>
                  <a:pt x="1434253" y="0"/>
                  <a:pt x="1496851" y="0"/>
                  <a:pt x="1532621" y="0"/>
                </a:cubicBezTo>
                <a:lnTo>
                  <a:pt x="1558496" y="0"/>
                </a:lnTo>
                <a:lnTo>
                  <a:pt x="1574352" y="0"/>
                </a:lnTo>
                <a:lnTo>
                  <a:pt x="1580314" y="0"/>
                </a:lnTo>
                <a:lnTo>
                  <a:pt x="1684436" y="0"/>
                </a:lnTo>
                <a:cubicBezTo>
                  <a:pt x="1940042" y="0"/>
                  <a:pt x="1940042" y="0"/>
                  <a:pt x="1940042" y="0"/>
                </a:cubicBezTo>
                <a:lnTo>
                  <a:pt x="1944461" y="1312"/>
                </a:lnTo>
                <a:lnTo>
                  <a:pt x="1948853" y="0"/>
                </a:lnTo>
                <a:cubicBezTo>
                  <a:pt x="2330399" y="0"/>
                  <a:pt x="2330399" y="0"/>
                  <a:pt x="2330399" y="0"/>
                </a:cubicBezTo>
                <a:lnTo>
                  <a:pt x="2334818" y="1312"/>
                </a:lnTo>
                <a:lnTo>
                  <a:pt x="2339210" y="0"/>
                </a:lnTo>
                <a:cubicBezTo>
                  <a:pt x="2386903" y="0"/>
                  <a:pt x="2428635" y="0"/>
                  <a:pt x="2465150" y="0"/>
                </a:cubicBezTo>
                <a:lnTo>
                  <a:pt x="2538488" y="0"/>
                </a:lnTo>
                <a:lnTo>
                  <a:pt x="2559791" y="0"/>
                </a:lnTo>
                <a:lnTo>
                  <a:pt x="2664428" y="0"/>
                </a:lnTo>
                <a:lnTo>
                  <a:pt x="2673062" y="0"/>
                </a:lnTo>
                <a:lnTo>
                  <a:pt x="2714794" y="0"/>
                </a:lnTo>
                <a:lnTo>
                  <a:pt x="2720756" y="0"/>
                </a:lnTo>
                <a:lnTo>
                  <a:pt x="2737766" y="0"/>
                </a:lnTo>
                <a:lnTo>
                  <a:pt x="2759069" y="0"/>
                </a:lnTo>
                <a:lnTo>
                  <a:pt x="2863706" y="0"/>
                </a:lnTo>
                <a:lnTo>
                  <a:pt x="2872340" y="0"/>
                </a:lnTo>
                <a:lnTo>
                  <a:pt x="2914072" y="0"/>
                </a:lnTo>
                <a:lnTo>
                  <a:pt x="2920034" y="0"/>
                </a:lnTo>
                <a:lnTo>
                  <a:pt x="2958347" y="0"/>
                </a:lnTo>
                <a:cubicBezTo>
                  <a:pt x="3119312" y="0"/>
                  <a:pt x="3119312" y="0"/>
                  <a:pt x="3119312" y="0"/>
                </a:cubicBezTo>
                <a:cubicBezTo>
                  <a:pt x="3146565" y="0"/>
                  <a:pt x="3179269" y="19088"/>
                  <a:pt x="3192896" y="42265"/>
                </a:cubicBezTo>
                <a:cubicBezTo>
                  <a:pt x="3383669" y="372888"/>
                  <a:pt x="3383669" y="372888"/>
                  <a:pt x="3383669" y="372888"/>
                </a:cubicBezTo>
                <a:cubicBezTo>
                  <a:pt x="3397295" y="396066"/>
                  <a:pt x="3397295" y="434241"/>
                  <a:pt x="3383669" y="457418"/>
                </a:cubicBezTo>
                <a:cubicBezTo>
                  <a:pt x="3192896" y="788041"/>
                  <a:pt x="3192896" y="788041"/>
                  <a:pt x="3192896" y="788041"/>
                </a:cubicBezTo>
                <a:cubicBezTo>
                  <a:pt x="3179269" y="811219"/>
                  <a:pt x="3146565" y="830306"/>
                  <a:pt x="3119312" y="830306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38100">
            <a:gradFill flip="none" rotWithShape="1">
              <a:gsLst>
                <a:gs pos="100000">
                  <a:schemeClr val="bg1"/>
                </a:gs>
                <a:gs pos="0">
                  <a:srgbClr val="B6B6B6"/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1" compatLnSpc="1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本期智慧灯杆建设内容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66" name="Picture 2" descr="E:\海能\智慧路灯杆\历史设计\样图\微信图片_201709301215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931" y="59478"/>
            <a:ext cx="6065520" cy="6739467"/>
          </a:xfrm>
          <a:prstGeom prst="rect">
            <a:avLst/>
          </a:prstGeom>
          <a:noFill/>
        </p:spPr>
      </p:pic>
      <p:sp>
        <p:nvSpPr>
          <p:cNvPr id="72" name="文本框 45"/>
          <p:cNvSpPr txBox="1"/>
          <p:nvPr/>
        </p:nvSpPr>
        <p:spPr>
          <a:xfrm>
            <a:off x="6870126" y="817245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智慧照明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5" name="文本框 52"/>
          <p:cNvSpPr txBox="1"/>
          <p:nvPr/>
        </p:nvSpPr>
        <p:spPr>
          <a:xfrm>
            <a:off x="6790305" y="4090675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FF0000"/>
                </a:solidFill>
                <a:latin typeface="+mn-ea"/>
              </a:rPr>
              <a:t>LED</a:t>
            </a:r>
            <a:r>
              <a:rPr lang="zh-CN" altLang="en-US" sz="1400" b="1">
                <a:solidFill>
                  <a:srgbClr val="FF0000"/>
                </a:solidFill>
                <a:latin typeface="+mn-ea"/>
              </a:rPr>
              <a:t>显示屏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4" name="文本框 67"/>
          <p:cNvSpPr txBox="1"/>
          <p:nvPr/>
        </p:nvSpPr>
        <p:spPr>
          <a:xfrm>
            <a:off x="6869811" y="2805337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+mn-ea"/>
              </a:rPr>
              <a:t>广播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88" name="图片 8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75486" y="2711450"/>
            <a:ext cx="569708" cy="569708"/>
          </a:xfrm>
          <a:prstGeom prst="rect">
            <a:avLst/>
          </a:prstGeom>
        </p:spPr>
      </p:pic>
      <p:sp>
        <p:nvSpPr>
          <p:cNvPr id="92" name="文本框 56"/>
          <p:cNvSpPr txBox="1"/>
          <p:nvPr/>
        </p:nvSpPr>
        <p:spPr>
          <a:xfrm>
            <a:off x="3365453" y="5002694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+mn-ea"/>
              </a:rPr>
              <a:t>紧急求助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3" name="文本框 60"/>
          <p:cNvSpPr txBox="1"/>
          <p:nvPr/>
        </p:nvSpPr>
        <p:spPr>
          <a:xfrm>
            <a:off x="3365453" y="5364882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一键呼救、可视对讲</a:t>
            </a:r>
            <a:endParaRPr lang="zh-CN" altLang="en-US" sz="1400">
              <a:latin typeface="+mn-ea"/>
            </a:endParaRPr>
          </a:p>
        </p:txBody>
      </p:sp>
      <p:sp>
        <p:nvSpPr>
          <p:cNvPr id="98" name="文本框 81"/>
          <p:cNvSpPr txBox="1"/>
          <p:nvPr/>
        </p:nvSpPr>
        <p:spPr>
          <a:xfrm>
            <a:off x="3380454" y="2711235"/>
            <a:ext cx="20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rgbClr val="FF0000"/>
                </a:solidFill>
                <a:latin typeface="+mn-ea"/>
              </a:rPr>
              <a:t>气象环境</a:t>
            </a:r>
            <a:endParaRPr lang="zh-CN" altLang="en-US" sz="1400" b="1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6" name="文本框 82"/>
          <p:cNvSpPr txBox="1"/>
          <p:nvPr/>
        </p:nvSpPr>
        <p:spPr>
          <a:xfrm>
            <a:off x="3136613" y="3130573"/>
            <a:ext cx="25116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温、湿、照度、风力、风向、噪音、PM2.5、PM10</a:t>
            </a:r>
            <a:endParaRPr lang="zh-CN" altLang="en-US" sz="1400">
              <a:latin typeface="+mn-ea"/>
            </a:endParaRPr>
          </a:p>
        </p:txBody>
      </p:sp>
      <p:sp>
        <p:nvSpPr>
          <p:cNvPr id="119" name="文本框 89"/>
          <p:cNvSpPr txBox="1"/>
          <p:nvPr/>
        </p:nvSpPr>
        <p:spPr>
          <a:xfrm>
            <a:off x="3434480" y="754200"/>
            <a:ext cx="206393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通信网络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0" name="文本框 90"/>
          <p:cNvSpPr txBox="1"/>
          <p:nvPr/>
        </p:nvSpPr>
        <p:spPr>
          <a:xfrm>
            <a:off x="3431304" y="1104960"/>
            <a:ext cx="251162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 dirty="0">
                <a:latin typeface="+mn-ea"/>
              </a:rPr>
              <a:t>光纤</a:t>
            </a:r>
            <a:endParaRPr lang="zh-CN" sz="1400" dirty="0">
              <a:latin typeface="+mn-ea"/>
            </a:endParaRPr>
          </a:p>
        </p:txBody>
      </p:sp>
      <p:pic>
        <p:nvPicPr>
          <p:cNvPr id="123" name="图片 12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75" r="936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8281" y="800100"/>
            <a:ext cx="356006" cy="480325"/>
          </a:xfrm>
          <a:prstGeom prst="rect">
            <a:avLst/>
          </a:prstGeom>
        </p:spPr>
      </p:pic>
      <p:pic>
        <p:nvPicPr>
          <p:cNvPr id="126" name="图片 1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430919" y="2552853"/>
            <a:ext cx="648692" cy="605343"/>
          </a:xfrm>
          <a:prstGeom prst="rect">
            <a:avLst/>
          </a:prstGeom>
        </p:spPr>
      </p:pic>
      <p:pic>
        <p:nvPicPr>
          <p:cNvPr id="128" name="图片 127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2569525" y="4937647"/>
            <a:ext cx="276581" cy="499425"/>
          </a:xfrm>
          <a:prstGeom prst="rect">
            <a:avLst/>
          </a:prstGeom>
        </p:spPr>
      </p:pic>
      <p:pic>
        <p:nvPicPr>
          <p:cNvPr id="130" name="Picture 7" descr="C:\Users\Administrator\Desktop\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67536" y="747395"/>
            <a:ext cx="786409" cy="53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Picture 8" descr="C:\Users\Administrator\Downloads\e3493cabfb8e5a9fb27053e5413c14e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7701" y="4090670"/>
            <a:ext cx="685800" cy="381418"/>
          </a:xfrm>
          <a:prstGeom prst="rect">
            <a:avLst/>
          </a:prstGeom>
          <a:noFill/>
        </p:spPr>
      </p:pic>
      <p:sp>
        <p:nvSpPr>
          <p:cNvPr id="81" name="文本框 62"/>
          <p:cNvSpPr txBox="1"/>
          <p:nvPr/>
        </p:nvSpPr>
        <p:spPr>
          <a:xfrm>
            <a:off x="6869896" y="4398411"/>
            <a:ext cx="2621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+mn-ea"/>
              </a:rPr>
              <a:t>政府、文化、</a:t>
            </a:r>
            <a:endParaRPr lang="en-US" altLang="zh-CN" sz="1400">
              <a:latin typeface="+mn-ea"/>
            </a:endParaRPr>
          </a:p>
          <a:p>
            <a:r>
              <a:rPr lang="zh-CN" altLang="en-US" sz="1400">
                <a:latin typeface="+mn-ea"/>
              </a:rPr>
              <a:t>公益、应急传媒</a:t>
            </a:r>
            <a:endParaRPr lang="en-US" altLang="zh-CN" sz="1400">
              <a:latin typeface="+mn-ea"/>
            </a:endParaRPr>
          </a:p>
          <a:p>
            <a:r>
              <a:rPr lang="zh-CN" altLang="en-US" sz="1400">
                <a:latin typeface="+mn-ea"/>
              </a:rPr>
              <a:t>交通、停车指引</a:t>
            </a:r>
            <a:endParaRPr lang="zh-CN" altLang="en-US" sz="1400">
              <a:latin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u"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QyN2NhNTE5NzU0NTUzN2YxYTlmYWRhNWNmNmQ3ZTkifQ==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7BE"/>
      </a:accent5>
      <a:accent6>
        <a:srgbClr val="C14343"/>
      </a:accent6>
      <a:hlink>
        <a:srgbClr val="D74B4B"/>
      </a:hlink>
      <a:folHlink>
        <a:srgbClr val="869FB7"/>
      </a:folHlink>
    </a:clrScheme>
    <a:fontScheme name="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7BE"/>
        </a:accent5>
        <a:accent6>
          <a:srgbClr val="C1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7BE"/>
      </a:accent5>
      <a:accent6>
        <a:srgbClr val="C14343"/>
      </a:accent6>
      <a:hlink>
        <a:srgbClr val="D74B4B"/>
      </a:hlink>
      <a:folHlink>
        <a:srgbClr val="869FB7"/>
      </a:folHlink>
    </a:clrScheme>
    <a:fontScheme name="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7BE"/>
        </a:accent5>
        <a:accent6>
          <a:srgbClr val="C1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7BE"/>
      </a:accent5>
      <a:accent6>
        <a:srgbClr val="C14343"/>
      </a:accent6>
      <a:hlink>
        <a:srgbClr val="D74B4B"/>
      </a:hlink>
      <a:folHlink>
        <a:srgbClr val="869FB7"/>
      </a:folHlink>
    </a:clrScheme>
    <a:fontScheme name="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7BE"/>
        </a:accent5>
        <a:accent6>
          <a:srgbClr val="C1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7BE"/>
      </a:accent5>
      <a:accent6>
        <a:srgbClr val="C14343"/>
      </a:accent6>
      <a:hlink>
        <a:srgbClr val="D74B4B"/>
      </a:hlink>
      <a:folHlink>
        <a:srgbClr val="869FB7"/>
      </a:folHlink>
    </a:clrScheme>
    <a:fontScheme name="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7BE"/>
        </a:accent5>
        <a:accent6>
          <a:srgbClr val="C1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FFFFFF"/>
      </a:accent3>
      <a:accent4>
        <a:srgbClr val="000000"/>
      </a:accent4>
      <a:accent5>
        <a:srgbClr val="B1B7BE"/>
      </a:accent5>
      <a:accent6>
        <a:srgbClr val="C14343"/>
      </a:accent6>
      <a:hlink>
        <a:srgbClr val="D74B4B"/>
      </a:hlink>
      <a:folHlink>
        <a:srgbClr val="869FB7"/>
      </a:folHlink>
    </a:clrScheme>
    <a:fontScheme name="">
      <a:majorFont>
        <a:latin typeface="Segoe UI Light"/>
        <a:ea typeface="微软雅黑 Light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75F77"/>
        </a:accent1>
        <a:accent2>
          <a:srgbClr val="D74B4B"/>
        </a:accent2>
        <a:accent3>
          <a:srgbClr val="FFFFFF"/>
        </a:accent3>
        <a:accent4>
          <a:srgbClr val="000000"/>
        </a:accent4>
        <a:accent5>
          <a:srgbClr val="B1B7BE"/>
        </a:accent5>
        <a:accent6>
          <a:srgbClr val="C14343"/>
        </a:accent6>
        <a:hlink>
          <a:srgbClr val="D74B4B"/>
        </a:hlink>
        <a:folHlink>
          <a:srgbClr val="869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475F77"/>
    </a:accent1>
    <a:accent2>
      <a:srgbClr val="D74B4B"/>
    </a:accent2>
    <a:accent3>
      <a:srgbClr val="FFFFFF"/>
    </a:accent3>
    <a:accent4>
      <a:srgbClr val="000000"/>
    </a:accent4>
    <a:accent5>
      <a:srgbClr val="B1B7BE"/>
    </a:accent5>
    <a:accent6>
      <a:srgbClr val="C14343"/>
    </a:accent6>
    <a:hlink>
      <a:srgbClr val="D74B4B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3903</Words>
  <Application>WPS 演示</Application>
  <PresentationFormat>宽屏</PresentationFormat>
  <Paragraphs>514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54" baseType="lpstr">
      <vt:lpstr>Arial</vt:lpstr>
      <vt:lpstr>宋体</vt:lpstr>
      <vt:lpstr>Wingdings</vt:lpstr>
      <vt:lpstr>Segoe UI</vt:lpstr>
      <vt:lpstr>微软雅黑</vt:lpstr>
      <vt:lpstr>华文新魏</vt:lpstr>
      <vt:lpstr>Arial Unicode MS</vt:lpstr>
      <vt:lpstr>Calibri</vt:lpstr>
      <vt:lpstr>微软雅黑 Light</vt:lpstr>
      <vt:lpstr>Calibri</vt:lpstr>
      <vt:lpstr>Times New Roman</vt:lpstr>
      <vt:lpstr>华文细黑</vt:lpstr>
      <vt:lpstr>Wingdings</vt:lpstr>
      <vt:lpstr>Wingdings</vt:lpstr>
      <vt:lpstr>Segoe UI Light</vt:lpstr>
      <vt:lpstr>1_Office 主题</vt:lpstr>
      <vt:lpstr>2_Office 主题</vt:lpstr>
      <vt:lpstr>4_Office 主题</vt:lpstr>
      <vt:lpstr>7_Office 主题</vt:lpstr>
      <vt:lpstr>8_Office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Ryan Lee</dc:creator>
  <cp:lastModifiedBy>风巽擎天＠</cp:lastModifiedBy>
  <cp:revision>659</cp:revision>
  <cp:lastPrinted>2017-08-08T03:17:00Z</cp:lastPrinted>
  <dcterms:created xsi:type="dcterms:W3CDTF">2014-05-23T07:15:00Z</dcterms:created>
  <dcterms:modified xsi:type="dcterms:W3CDTF">2024-04-09T06:09:52Z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KSORubyTemplateID">
    <vt:lpwstr>13</vt:lpwstr>
  </property>
  <property fmtid="{D5CDD505-2E9C-101B-9397-08002B2CF9AE}" pid="4" name="ICV">
    <vt:lpwstr>426D2641B66949C483DA47893FD295C0_12</vt:lpwstr>
  </property>
</Properties>
</file>